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5" r:id="rId6"/>
    <p:sldId id="264" r:id="rId7"/>
    <p:sldId id="266" r:id="rId8"/>
    <p:sldId id="268" r:id="rId9"/>
    <p:sldId id="258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5E7EE3-3A91-4AB0-92CD-0D1D6CCF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2CBA624-1CD1-49E7-8BEA-8F96003EF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FB7E83-EA09-4811-92E9-FC33C16D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8/12/2019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404F43D-5383-4F66-AA7C-835177A1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83B6015-FA7D-4F02-9811-B42C484F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221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6FE859-A436-4AC6-9FF0-30D4CA9B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A4F4B15-4328-4643-86D8-DAA92DEB1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7616862-139F-4784-907E-16470593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8/12/2019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9C021F0-AB2E-49AF-96FE-17CD5D25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E9BE536-DCC5-4071-9F6D-33DF53B0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616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50B06F9-4730-4CAC-AFA4-8CC44EADF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0A2AA75-FCD8-49B6-86A9-ED4E6715A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60D2CF5-C719-4EFF-A784-F444E12A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8/12/2019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5580FC6-2696-43BB-8366-3917E77C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CEEBED-648C-4C0D-A96B-9E6CA9F7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64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5FA343-85C7-4E44-8421-5E9B9A10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E52DB3E-139D-455D-B593-531E0F0B6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724CF3F-0C1E-4E07-80DD-1B9128BF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8/12/2019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1B526D5-2201-4505-9DFC-DD830AA6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9FDDBE8-6B4E-424F-AB61-85CCA3A1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600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F343B1-CFAE-44D9-9A1D-210B2E84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D4DE5D0-09A5-4866-86A8-D4722FEF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F513305-408D-469F-97AE-2CE37083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8/12/2019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BC3B1F-2B79-4CE0-B339-90EBB32F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B057502-99E8-4468-9A74-69716104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489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7E83C3-F5D3-4D3D-8E11-BAF016D2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D4866F3-A20D-4983-9D74-CDF2AF07F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9125F98-1849-4C75-B70F-21CE4262A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91AF011-A00E-4219-95A8-A58F3EBF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8/12/2019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8BA7819-BB33-4C9F-9CAE-7F5E0595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F41CD90-B0B3-4E94-A655-9BA99B45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135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4B0907-5893-44A9-8CD3-38373F3E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F8457FE-C831-4337-AB97-E2D1D6E2F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C6311E4-4239-4CF1-B13E-A7AE26F46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2F87D61-8EF2-4ABC-9D3C-1EB50156A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C445098-CE3D-4351-9F8E-6CECD3553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DB710BA-6E33-419A-9FC3-B4135314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8/12/2019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30B006E-2AD9-46CC-8B29-7FD479FF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0F8C2B0-E6E4-4FCC-8AB3-FEC511F4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326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CFC35B-311F-44BB-BC5C-AA33ADE7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1465C0A-8B5C-4ACF-B1A4-44EA7CFA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8/12/2019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A506250-3595-486B-AA3F-1B3D13E4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D5B0001-A15E-47F5-B77B-352D7BC2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851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69455A8-0058-43A2-B0D5-8AE78D7F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8/12/2019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FAACA6C-4ACA-418B-BD54-CCEB6498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E74E9CD-8F1C-4978-AEDA-B67A02ED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037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2D564B-924F-49C7-AA7B-6288D7FE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C8D8D27-FEA2-4133-8419-1E8D5067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83BC9EA-111C-4203-B501-E00577A37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9ED1028-4710-4C07-9B3C-9A9B2A85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8/12/2019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D8CE721-29D5-46FB-AACC-C04E13CF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F0F5EC6-2927-48AB-B441-CC59C482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176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BD1669-E670-47D5-86FB-EEC37D00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92C150F-F4B6-4D67-8FAD-89971D125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D0179FE-7BBC-450A-9A72-64AE34449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84BE714-5A38-4E17-BF57-F29E2443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8/12/2019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15F5FE0-5731-4F31-99AC-78D3692F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8A71F88-1E67-41AA-995C-AADFBD10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61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4F955F1-F1CB-4CC1-8D70-FE36AB1E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1E8A287-A19C-400F-80DB-8A578CEA1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1F25DC3-0193-479A-8013-70AA5582E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300B-F4C3-4081-8219-B9635F206E11}" type="datetimeFigureOut">
              <a:rPr lang="es-CO" smtClean="0"/>
              <a:t>8/12/2019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1DDB6DA-82AB-4060-B968-7B34D5F9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0680248-1AC5-4682-8991-1D06D7A0F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31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06419E-8ECE-447E-B9CD-50786F792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58384"/>
            <a:ext cx="9144000" cy="2233312"/>
          </a:xfrm>
        </p:spPr>
        <p:txBody>
          <a:bodyPr>
            <a:normAutofit fontScale="90000"/>
          </a:bodyPr>
          <a:lstStyle/>
          <a:p>
            <a:r>
              <a:rPr lang="es-CO" sz="2200" dirty="0" smtClean="0"/>
              <a:t/>
            </a:r>
            <a:br>
              <a:rPr lang="es-CO" sz="2200" dirty="0" smtClean="0"/>
            </a:br>
            <a:r>
              <a:rPr lang="es-CO" sz="2200" dirty="0"/>
              <a:t/>
            </a:r>
            <a:br>
              <a:rPr lang="es-CO" sz="2200" dirty="0"/>
            </a:br>
            <a:r>
              <a:rPr lang="es-CO" sz="2200" dirty="0" smtClean="0"/>
              <a:t/>
            </a:r>
            <a:br>
              <a:rPr lang="es-CO" sz="2200" dirty="0" smtClean="0"/>
            </a:br>
            <a:r>
              <a:rPr lang="es-CO" sz="2200" dirty="0"/>
              <a:t/>
            </a:r>
            <a:br>
              <a:rPr lang="es-CO" sz="2200" dirty="0"/>
            </a:br>
            <a:r>
              <a:rPr lang="es-CO" sz="2200" dirty="0" smtClean="0"/>
              <a:t/>
            </a:r>
            <a:br>
              <a:rPr lang="es-CO" sz="2200" dirty="0" smtClean="0"/>
            </a:br>
            <a:r>
              <a:rPr lang="es-CO" sz="2200" dirty="0"/>
              <a:t/>
            </a:r>
            <a:br>
              <a:rPr lang="es-CO" sz="2200" dirty="0"/>
            </a:br>
            <a:r>
              <a:rPr lang="es-CO" sz="7200" dirty="0"/>
              <a:t/>
            </a:r>
            <a:br>
              <a:rPr lang="es-CO" sz="7200" dirty="0"/>
            </a:br>
            <a:r>
              <a:rPr lang="es-CO" sz="7200" dirty="0"/>
              <a:t> </a:t>
            </a:r>
            <a:br>
              <a:rPr lang="es-CO" sz="7200" dirty="0"/>
            </a:br>
            <a:r>
              <a:rPr lang="es-CO" sz="7200" dirty="0"/>
              <a:t/>
            </a:r>
            <a:br>
              <a:rPr lang="es-CO" sz="7200" dirty="0"/>
            </a:br>
            <a:endParaRPr lang="es-CO" sz="7200" b="1" dirty="0">
              <a:solidFill>
                <a:schemeClr val="bg1"/>
              </a:solidFill>
              <a:latin typeface="+mn-lt"/>
              <a:cs typeface="Aharoni" panose="020B0604020202020204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56068" y="936010"/>
            <a:ext cx="1030309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</a:rPr>
              <a:t>PLAN DE MEJORAMIENTO DEL SG-SST DE LA EMPRESA SMISALUD IPS BASADO EN NORMATIVIDAD VIGENTE Y ESTANDARES MINIMOS 0312 DE 2019</a:t>
            </a:r>
            <a:br>
              <a:rPr lang="es-CO" sz="3200" dirty="0">
                <a:solidFill>
                  <a:schemeClr val="bg1"/>
                </a:solidFill>
              </a:rPr>
            </a:br>
            <a:r>
              <a:rPr lang="es-CO" sz="3200" dirty="0">
                <a:solidFill>
                  <a:schemeClr val="bg1"/>
                </a:solidFill>
              </a:rPr>
              <a:t> </a:t>
            </a:r>
            <a:endParaRPr lang="es-CO" sz="3200" dirty="0" smtClean="0">
              <a:solidFill>
                <a:schemeClr val="bg1"/>
              </a:solidFill>
            </a:endParaRPr>
          </a:p>
          <a:p>
            <a:r>
              <a:rPr lang="es-CO" sz="3200" dirty="0">
                <a:solidFill>
                  <a:schemeClr val="bg1"/>
                </a:solidFill>
              </a:rPr>
              <a:t/>
            </a:r>
            <a:br>
              <a:rPr lang="es-CO" sz="3200" dirty="0">
                <a:solidFill>
                  <a:schemeClr val="bg1"/>
                </a:solidFill>
              </a:rPr>
            </a:br>
            <a:r>
              <a:rPr lang="es-CO" sz="3200" dirty="0" smtClean="0">
                <a:solidFill>
                  <a:schemeClr val="bg1"/>
                </a:solidFill>
              </a:rPr>
              <a:t>                                     ÁREA </a:t>
            </a:r>
            <a:r>
              <a:rPr lang="es-CO" sz="3200" dirty="0">
                <a:solidFill>
                  <a:schemeClr val="bg1"/>
                </a:solidFill>
              </a:rPr>
              <a:t>TEMÁTICA </a:t>
            </a:r>
            <a:br>
              <a:rPr lang="es-CO" sz="3200" dirty="0">
                <a:solidFill>
                  <a:schemeClr val="bg1"/>
                </a:solidFill>
              </a:rPr>
            </a:br>
            <a:r>
              <a:rPr lang="es-CO" sz="3200" dirty="0">
                <a:solidFill>
                  <a:schemeClr val="bg1"/>
                </a:solidFill>
              </a:rPr>
              <a:t>                        </a:t>
            </a:r>
            <a:r>
              <a:rPr lang="es-CO" sz="3200" dirty="0" smtClean="0">
                <a:solidFill>
                  <a:schemeClr val="bg1"/>
                </a:solidFill>
              </a:rPr>
              <a:t>SEGURIDAD </a:t>
            </a:r>
            <a:r>
              <a:rPr lang="es-CO" sz="3200" dirty="0">
                <a:solidFill>
                  <a:schemeClr val="bg1"/>
                </a:solidFill>
              </a:rPr>
              <a:t>Y SALUD EN </a:t>
            </a:r>
            <a:r>
              <a:rPr lang="es-CO" sz="3200" dirty="0" smtClean="0">
                <a:solidFill>
                  <a:schemeClr val="bg1"/>
                </a:solidFill>
              </a:rPr>
              <a:t>TRABAJO</a:t>
            </a:r>
          </a:p>
          <a:p>
            <a:r>
              <a:rPr lang="es-CO" sz="6000" dirty="0" smtClean="0"/>
              <a:t> </a:t>
            </a:r>
            <a:r>
              <a:rPr lang="es-CO" sz="3200" dirty="0" smtClean="0"/>
              <a:t>                           </a:t>
            </a:r>
            <a:r>
              <a:rPr lang="es-CO" sz="3200" dirty="0" smtClean="0">
                <a:solidFill>
                  <a:schemeClr val="bg1"/>
                </a:solidFill>
              </a:rPr>
              <a:t>CAROLINA ESCOBAR RIASCOS</a:t>
            </a:r>
          </a:p>
          <a:p>
            <a:r>
              <a:rPr lang="es-CO" sz="6000" dirty="0"/>
              <a:t/>
            </a:r>
            <a:br>
              <a:rPr lang="es-CO" sz="6000" dirty="0"/>
            </a:br>
            <a:r>
              <a:rPr lang="es-CO" sz="6000" dirty="0"/>
              <a:t> 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277E49-E9AB-4260-BD32-46D44A4C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3100" b="1" dirty="0" smtClean="0"/>
              <a:t/>
            </a:r>
            <a:br>
              <a:rPr lang="es-CO" sz="3100" b="1" dirty="0" smtClean="0"/>
            </a:br>
            <a:r>
              <a:rPr lang="es-CO" sz="3100" b="1" dirty="0"/>
              <a:t/>
            </a:r>
            <a:br>
              <a:rPr lang="es-CO" sz="3100" b="1" dirty="0"/>
            </a:br>
            <a:r>
              <a:rPr lang="es-CO" sz="3100" b="1" dirty="0" smtClean="0"/>
              <a:t>PLAN </a:t>
            </a:r>
            <a:r>
              <a:rPr lang="es-CO" sz="3100" b="1" dirty="0"/>
              <a:t>DE MEJORAMIENTO DEL SG-SST DE LA EMPRESA SMISALUD IPS BASADO EN NORMATIVIDAD VIGENTE Y ESTANDARES MINIMOS 0312 </a:t>
            </a:r>
            <a:r>
              <a:rPr lang="es-CO" sz="3100" b="1" dirty="0" smtClean="0"/>
              <a:t>   DE 2019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838199" y="1671109"/>
            <a:ext cx="1013460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s-CO" sz="2400" dirty="0" smtClean="0"/>
          </a:p>
          <a:p>
            <a:pPr algn="just">
              <a:spcBef>
                <a:spcPct val="0"/>
              </a:spcBef>
              <a:buFontTx/>
              <a:buNone/>
            </a:pPr>
            <a:endParaRPr lang="es-CO" sz="2400" dirty="0" smtClean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CO" sz="2400" dirty="0" smtClean="0"/>
              <a:t>La </a:t>
            </a:r>
            <a:r>
              <a:rPr lang="es-CO" sz="2400" dirty="0"/>
              <a:t>seguridad y salud en el trabajo es primordial hoy en día para garantizar el equilibrio entre el bienestar físico, mental y social de los trabajadores en su entorno laboral, de ahí la importancia que las empresas implementen y ejecuten actividades en pro </a:t>
            </a:r>
            <a:r>
              <a:rPr lang="es-CO" sz="2400" dirty="0" smtClean="0"/>
              <a:t>del</a:t>
            </a:r>
            <a:r>
              <a:rPr lang="es-CO" sz="2400" dirty="0" smtClean="0"/>
              <a:t> </a:t>
            </a:r>
            <a:r>
              <a:rPr lang="es-CO" sz="2400" dirty="0"/>
              <a:t>cuidado de </a:t>
            </a:r>
            <a:r>
              <a:rPr lang="es-CO" sz="2400" dirty="0" smtClean="0"/>
              <a:t>sus colaboradores. </a:t>
            </a:r>
            <a:endParaRPr lang="es-ES_tradnl" altLang="es-CO" sz="2400" dirty="0"/>
          </a:p>
        </p:txBody>
      </p:sp>
    </p:spTree>
    <p:extLst>
      <p:ext uri="{BB962C8B-B14F-4D97-AF65-F5344CB8AC3E}">
        <p14:creationId xmlns:p14="http://schemas.microsoft.com/office/powerpoint/2010/main" val="28604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277E49-E9AB-4260-BD32-46D44A4C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7607"/>
          </a:xfrm>
        </p:spPr>
        <p:txBody>
          <a:bodyPr>
            <a:normAutofit fontScale="90000"/>
          </a:bodyPr>
          <a:lstStyle/>
          <a:p>
            <a:r>
              <a:rPr lang="es-CO" sz="3100" b="1" dirty="0" smtClean="0"/>
              <a:t/>
            </a:r>
            <a:br>
              <a:rPr lang="es-CO" sz="3100" b="1" dirty="0" smtClean="0"/>
            </a:br>
            <a:r>
              <a:rPr lang="es-CO" sz="3100" b="1" dirty="0" smtClean="0"/>
              <a:t/>
            </a:r>
            <a:br>
              <a:rPr lang="es-CO" sz="3100" b="1" dirty="0" smtClean="0"/>
            </a:br>
            <a:r>
              <a:rPr lang="es-CO" sz="3100" b="1" dirty="0"/>
              <a:t/>
            </a:r>
            <a:br>
              <a:rPr lang="es-CO" sz="3100" b="1" dirty="0"/>
            </a:br>
            <a:r>
              <a:rPr lang="es-CO" sz="3200" b="1" dirty="0" smtClean="0">
                <a:latin typeface="Arial" panose="020B0604020202020204" pitchFamily="34" charset="0"/>
                <a:ea typeface="Arial Narrow" panose="020B0606020202030204" pitchFamily="34" charset="0"/>
                <a:cs typeface="Times New Roman" panose="02020603050405020304" pitchFamily="18" charset="0"/>
              </a:rPr>
              <a:t>OBJETIVOS</a:t>
            </a:r>
            <a:r>
              <a:rPr lang="es-C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3100" b="1" dirty="0"/>
              <a:t/>
            </a:r>
            <a:br>
              <a:rPr lang="es-CO" sz="3100" b="1" dirty="0"/>
            </a:b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515155" y="888642"/>
            <a:ext cx="10702343" cy="454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CO" sz="2400" b="1" dirty="0" smtClean="0">
                <a:latin typeface="Arial" panose="020B0604020202020204" pitchFamily="34" charset="0"/>
                <a:ea typeface="Arial Narrow" panose="020B0606020202030204" pitchFamily="34" charset="0"/>
                <a:cs typeface="Times New Roman" panose="02020603050405020304" pitchFamily="18" charset="0"/>
              </a:rPr>
              <a:t>General</a:t>
            </a:r>
            <a:r>
              <a:rPr lang="es-CO" sz="2400" b="1" dirty="0">
                <a:latin typeface="Arial" panose="020B0604020202020204" pitchFamily="34" charset="0"/>
                <a:ea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CO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 Desarrollar un plan de mejoramiento para el sistema de gestión de seguridad y salud en el trabajo, para la empresa Smisalud IPS bajo los estándares mínimos.</a:t>
            </a:r>
            <a:endParaRPr lang="es-CO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s-CO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Específicos </a:t>
            </a:r>
            <a:endParaRPr lang="es-CO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s-CO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825"/>
              </a:spcAft>
            </a:pPr>
            <a:r>
              <a:rPr lang="es-CO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 Realizar un diagnóstico al sistema de gestión de seguridad y salud en el trabajo de la empresa. </a:t>
            </a:r>
            <a:endParaRPr lang="es-CO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825"/>
              </a:spcAft>
            </a:pPr>
            <a:r>
              <a:rPr lang="es-CO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 Proponer y ejecutar acción preventiva o correctiva para los hallazgos de las inspecciones generales de seguridad. </a:t>
            </a:r>
            <a:endParaRPr lang="es-CO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277E49-E9AB-4260-BD32-46D44A4C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566057"/>
            <a:ext cx="10348686" cy="1045029"/>
          </a:xfrm>
        </p:spPr>
        <p:txBody>
          <a:bodyPr>
            <a:normAutofit fontScale="90000"/>
          </a:bodyPr>
          <a:lstStyle/>
          <a:p>
            <a:r>
              <a:rPr lang="es-CO" sz="3100" b="1" dirty="0" smtClean="0"/>
              <a:t/>
            </a:r>
            <a:br>
              <a:rPr lang="es-CO" sz="3100" b="1" dirty="0" smtClean="0"/>
            </a:br>
            <a:r>
              <a:rPr lang="es-CO" sz="3100" b="1" dirty="0"/>
              <a:t/>
            </a:r>
            <a:br>
              <a:rPr lang="es-CO" sz="3100" b="1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Información de la empresa</a:t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40330"/>
              </p:ext>
            </p:extLst>
          </p:nvPr>
        </p:nvGraphicFramePr>
        <p:xfrm>
          <a:off x="1842052" y="1338469"/>
          <a:ext cx="7460974" cy="4373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1289"/>
                <a:gridCol w="4629685"/>
              </a:tblGrid>
              <a:tr h="546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1.Nit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900038678-2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46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2.Razon Social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SMISALUD IPS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46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3.Direccion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 4 #1-69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46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4.Ciudad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Popayán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46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5.Departamento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Cauca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46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6.Telefono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8396406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46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7.ARL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Positiva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46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8.Clase de riesgo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993493" y="3246782"/>
            <a:ext cx="20322506" cy="31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51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277E49-E9AB-4260-BD32-46D44A4C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800" b="1" dirty="0" smtClean="0"/>
              <a:t/>
            </a:r>
            <a:br>
              <a:rPr lang="es-CO" sz="2800" b="1" dirty="0" smtClean="0"/>
            </a:br>
            <a:r>
              <a:rPr lang="es-CO" sz="2800" b="1" dirty="0"/>
              <a:t/>
            </a:r>
            <a:br>
              <a:rPr lang="es-CO" sz="2800" b="1" dirty="0"/>
            </a:br>
            <a:r>
              <a:rPr lang="es-CO" sz="2800" b="1" dirty="0" smtClean="0"/>
              <a:t/>
            </a:r>
            <a:br>
              <a:rPr lang="es-CO" sz="2800" b="1" dirty="0" smtClean="0"/>
            </a:br>
            <a:r>
              <a:rPr lang="es-CO" sz="3600" b="1" dirty="0"/>
              <a:t/>
            </a:r>
            <a:br>
              <a:rPr lang="es-CO" sz="3600" b="1" dirty="0"/>
            </a:br>
            <a:r>
              <a:rPr lang="es-CO" sz="3600" b="1" dirty="0" smtClean="0"/>
              <a:t>Clasificación de estándares mínimos según  riesgo y numero de Colaboradores</a:t>
            </a:r>
            <a:r>
              <a:rPr lang="es-CO" sz="2800" b="1" dirty="0" smtClean="0"/>
              <a:t/>
            </a:r>
            <a:br>
              <a:rPr lang="es-CO" sz="2800" b="1" dirty="0" smtClean="0"/>
            </a:br>
            <a:r>
              <a:rPr lang="es-CO" sz="2800" b="1" dirty="0" smtClean="0"/>
              <a:t/>
            </a:r>
            <a:br>
              <a:rPr lang="es-CO" sz="2800" b="1" dirty="0" smtClean="0"/>
            </a:br>
            <a:r>
              <a:rPr lang="es-CO" sz="2700" dirty="0" smtClean="0"/>
              <a:t/>
            </a:r>
            <a:br>
              <a:rPr lang="es-CO" sz="2700" dirty="0" smtClean="0"/>
            </a:br>
            <a:r>
              <a:rPr lang="es-CO" sz="2800" dirty="0" smtClean="0"/>
              <a:t/>
            </a:r>
            <a:br>
              <a:rPr lang="es-CO" sz="2800" dirty="0" smtClean="0"/>
            </a:br>
            <a:r>
              <a:rPr lang="es-CO" sz="2800" dirty="0" smtClean="0"/>
              <a:t/>
            </a:r>
            <a:br>
              <a:rPr lang="es-CO" sz="2800" dirty="0" smtClean="0"/>
            </a:br>
            <a:endParaRPr lang="es-CO" sz="28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46200"/>
              </p:ext>
            </p:extLst>
          </p:nvPr>
        </p:nvGraphicFramePr>
        <p:xfrm>
          <a:off x="1457739" y="1351721"/>
          <a:ext cx="8574156" cy="4680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7449"/>
                <a:gridCol w="2040467"/>
                <a:gridCol w="3676240"/>
              </a:tblGrid>
              <a:tr h="6001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EMPRESAS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CLASE DE RIESGO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REQUERIMIENTO A CUMPLIR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01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10 o menos colaboradores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I.II Y III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7 Estándares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01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De 11 hasta 50 colaboradores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  <a:highlight>
                            <a:srgbClr val="00FFFF"/>
                          </a:highlight>
                        </a:rPr>
                        <a:t>I.II Y III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  <a:highlight>
                            <a:srgbClr val="00FFFF"/>
                          </a:highlight>
                        </a:rPr>
                        <a:t>21 Estándares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002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Unidades de producción Agropecuaria (hasta 10 trabajadores)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I.II Y III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3 estándares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01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Más de 50 trabajadores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I,II,III,IV,V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60 estándares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01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Cualquier número de trabajadores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IV,V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60 estándares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45410" y="2355850"/>
            <a:ext cx="157203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25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277E49-E9AB-4260-BD32-46D44A4C4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sz="3100" b="1" dirty="0" smtClean="0"/>
              <a:t/>
            </a:r>
            <a:br>
              <a:rPr lang="es-CO" sz="3100" b="1" dirty="0" smtClean="0"/>
            </a:br>
            <a:r>
              <a:rPr lang="es-CO" sz="3100" b="1" dirty="0"/>
              <a:t/>
            </a:r>
            <a:br>
              <a:rPr lang="es-CO" sz="3100" b="1" dirty="0"/>
            </a:b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993913"/>
            <a:ext cx="9144000" cy="39624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s-CO" sz="144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s-CO" sz="1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CO" sz="14400" dirty="0" smtClean="0">
                <a:latin typeface="Arial" panose="020B0604020202020204" pitchFamily="34" charset="0"/>
                <a:cs typeface="Arial" panose="020B0604020202020204" pitchFamily="34" charset="0"/>
              </a:rPr>
              <a:t>Autoevaluación estándares 0312 de 2019 a Smisalud 11 de Mayo</a:t>
            </a:r>
          </a:p>
          <a:p>
            <a:pPr algn="l"/>
            <a:r>
              <a:rPr lang="es-CO" sz="1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CO" sz="14400" dirty="0" smtClean="0">
                <a:latin typeface="Arial" panose="020B0604020202020204" pitchFamily="34" charset="0"/>
                <a:cs typeface="Arial" panose="020B0604020202020204" pitchFamily="34" charset="0"/>
              </a:rPr>
              <a:t>Plan de Mejora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s-CO" sz="1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CO" sz="14400" dirty="0">
                <a:latin typeface="Arial" panose="020B0604020202020204" pitchFamily="34" charset="0"/>
                <a:cs typeface="Arial" panose="020B0604020202020204" pitchFamily="34" charset="0"/>
              </a:rPr>
              <a:t>Autoevaluación estándares 0312 de 2019 a Smisalud </a:t>
            </a:r>
            <a:r>
              <a:rPr lang="es-CO" sz="14400" dirty="0" smtClean="0">
                <a:latin typeface="Arial" panose="020B0604020202020204" pitchFamily="34" charset="0"/>
                <a:cs typeface="Arial" panose="020B0604020202020204" pitchFamily="34" charset="0"/>
              </a:rPr>
              <a:t>5 de Noviembre 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s-CO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73450" y="2917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41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277E49-E9AB-4260-BD32-46D44A4C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8854"/>
          </a:xfrm>
        </p:spPr>
        <p:txBody>
          <a:bodyPr>
            <a:normAutofit fontScale="90000"/>
          </a:bodyPr>
          <a:lstStyle/>
          <a:p>
            <a:r>
              <a:rPr lang="es-CO" sz="3100" b="1" dirty="0" smtClean="0"/>
              <a:t/>
            </a:r>
            <a:br>
              <a:rPr lang="es-CO" sz="3100" b="1" dirty="0" smtClean="0"/>
            </a:br>
            <a:r>
              <a:rPr lang="es-CO" sz="3100" b="1" dirty="0"/>
              <a:t/>
            </a:r>
            <a:br>
              <a:rPr lang="es-CO" sz="3100" b="1" dirty="0"/>
            </a:b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</a:t>
            </a: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838200" y="1453979"/>
            <a:ext cx="97006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CO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hacer </a:t>
            </a:r>
            <a:r>
              <a:rPr lang="es-CO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plan de trabajo, cronograma  todo lo </a:t>
            </a:r>
            <a:r>
              <a:rPr lang="es-CO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exigido </a:t>
            </a:r>
            <a:r>
              <a:rPr lang="es-CO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ley se ejecutó  el plan de mejora y se realizó nuevamente la autoevaluación el 5 de noviembre y califico 93,8, se evidencia que </a:t>
            </a:r>
            <a:r>
              <a:rPr lang="es-CO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un buen trabajo y asesoría  </a:t>
            </a:r>
            <a:r>
              <a:rPr lang="es-CO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puede </a:t>
            </a:r>
            <a:r>
              <a:rPr lang="es-CO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y  </a:t>
            </a:r>
            <a:r>
              <a:rPr lang="es-CO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cumplirle a todos los colaboradores de la empresa. 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277E49-E9AB-4260-BD32-46D44A4C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3100" b="1" dirty="0" smtClean="0"/>
              <a:t/>
            </a:r>
            <a:br>
              <a:rPr lang="es-CO" sz="3100" b="1" dirty="0" smtClean="0"/>
            </a:br>
            <a:r>
              <a:rPr lang="es-CO" sz="3100" b="1" dirty="0"/>
              <a:t/>
            </a:r>
            <a:br>
              <a:rPr lang="es-CO" sz="3100" b="1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b="1" dirty="0" smtClean="0"/>
              <a:t>CONCLUSIONES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978794" y="1928590"/>
            <a:ext cx="9852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CO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estándares mínimos es una buena solución para que las empresas cumplan con los </a:t>
            </a:r>
            <a:r>
              <a:rPr lang="es-CO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colaboradores.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CO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el ministerio de trabajo exige las empresas </a:t>
            </a:r>
            <a:r>
              <a:rPr lang="es-CO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cumplen.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CO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trabajadores son actores de todas las actividades.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CO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se trabaja en conjunto se obtienen buenos resultados.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8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305</Words>
  <Application>Microsoft Office PowerPoint</Application>
  <PresentationFormat>Panorámica</PresentationFormat>
  <Paragraphs>72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MS PGothic</vt:lpstr>
      <vt:lpstr>Aharoni</vt:lpstr>
      <vt:lpstr>Arial</vt:lpstr>
      <vt:lpstr>Arial Narrow</vt:lpstr>
      <vt:lpstr>Calibri</vt:lpstr>
      <vt:lpstr>Calibri Light</vt:lpstr>
      <vt:lpstr>Times New Roman</vt:lpstr>
      <vt:lpstr>Wingdings</vt:lpstr>
      <vt:lpstr>Tema de Office</vt:lpstr>
      <vt:lpstr>          </vt:lpstr>
      <vt:lpstr>  PLAN DE MEJORAMIENTO DEL SG-SST DE LA EMPRESA SMISALUD IPS BASADO EN NORMATIVIDAD VIGENTE Y ESTANDARES MINIMOS 0312    DE 2019 </vt:lpstr>
      <vt:lpstr>   OBJETIVOS  </vt:lpstr>
      <vt:lpstr>   Información de la empresa   </vt:lpstr>
      <vt:lpstr>    Clasificación de estándares mínimos según  riesgo y numero de Colaboradores     </vt:lpstr>
      <vt:lpstr>  </vt:lpstr>
      <vt:lpstr>    RESULTADOS </vt:lpstr>
      <vt:lpstr>    CONCLUSIONES  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</dc:creator>
  <cp:lastModifiedBy>carolina escobar riascos</cp:lastModifiedBy>
  <cp:revision>52</cp:revision>
  <dcterms:created xsi:type="dcterms:W3CDTF">2019-03-06T14:49:26Z</dcterms:created>
  <dcterms:modified xsi:type="dcterms:W3CDTF">2019-12-09T01:37:15Z</dcterms:modified>
</cp:coreProperties>
</file>