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7" r:id="rId2"/>
    <p:sldId id="260" r:id="rId3"/>
    <p:sldId id="306" r:id="rId4"/>
    <p:sldId id="262" r:id="rId5"/>
    <p:sldId id="261" r:id="rId6"/>
    <p:sldId id="264" r:id="rId7"/>
    <p:sldId id="263" r:id="rId8"/>
    <p:sldId id="265" r:id="rId9"/>
    <p:sldId id="266" r:id="rId10"/>
    <p:sldId id="267" r:id="rId11"/>
    <p:sldId id="268" r:id="rId12"/>
    <p:sldId id="269" r:id="rId13"/>
    <p:sldId id="270" r:id="rId14"/>
    <p:sldId id="272" r:id="rId15"/>
    <p:sldId id="273" r:id="rId16"/>
    <p:sldId id="275" r:id="rId17"/>
    <p:sldId id="276" r:id="rId18"/>
    <p:sldId id="277" r:id="rId19"/>
    <p:sldId id="279" r:id="rId20"/>
    <p:sldId id="281" r:id="rId21"/>
    <p:sldId id="280" r:id="rId22"/>
    <p:sldId id="282" r:id="rId23"/>
    <p:sldId id="283" r:id="rId24"/>
    <p:sldId id="284" r:id="rId25"/>
    <p:sldId id="278" r:id="rId26"/>
    <p:sldId id="285" r:id="rId27"/>
    <p:sldId id="286" r:id="rId28"/>
    <p:sldId id="287" r:id="rId29"/>
    <p:sldId id="294" r:id="rId30"/>
    <p:sldId id="288" r:id="rId31"/>
    <p:sldId id="289" r:id="rId32"/>
    <p:sldId id="290" r:id="rId33"/>
    <p:sldId id="291" r:id="rId34"/>
    <p:sldId id="292" r:id="rId35"/>
    <p:sldId id="295" r:id="rId36"/>
    <p:sldId id="296" r:id="rId37"/>
    <p:sldId id="297" r:id="rId38"/>
    <p:sldId id="298" r:id="rId39"/>
    <p:sldId id="299" r:id="rId40"/>
    <p:sldId id="300" r:id="rId41"/>
    <p:sldId id="301" r:id="rId42"/>
    <p:sldId id="303" r:id="rId43"/>
    <p:sldId id="302" r:id="rId44"/>
    <p:sldId id="304" r:id="rId45"/>
    <p:sldId id="305" r:id="rId4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jandra Sancho ultengo" initials="ASu" lastIdx="1" clrIdx="0">
    <p:extLst>
      <p:ext uri="{19B8F6BF-5375-455C-9EA6-DF929625EA0E}">
        <p15:presenceInfo xmlns:p15="http://schemas.microsoft.com/office/powerpoint/2012/main" userId="d3c5e46bcb0f5e5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EF7AF"/>
    <a:srgbClr val="CCECFF"/>
    <a:srgbClr val="CDFAA4"/>
    <a:srgbClr val="FFCCCC"/>
    <a:srgbClr val="27E1CF"/>
    <a:srgbClr val="A7E8F7"/>
    <a:srgbClr val="53B3D5"/>
    <a:srgbClr val="E36FCA"/>
    <a:srgbClr val="EDA1DD"/>
    <a:srgbClr val="73C5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4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E:\Aleja%20S.U\Ecologia\trabajo%20final\Anteproyecto\Tablas\Copia%20de%20Abundanci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Aleja%20S.U\Ecologia\trabajo%20final\Anteproyecto\Tablas\Copia%20de%20Abundanci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Aleja%20S.U\Ecologia\trabajo%20final\Anteproyecto\Tablas\Captura%20por%20areas%20Stimates.tx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Aleja%20S.U\Ecologia\trabajo%20final\Anteproyecto\Tablas\Observacion%20por%20jornadas%20estimat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Aleja%20S.U\Ecologia\trabajo%20final\Anteproyecto\Tablas\Free%20listing%20(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Aleja%20S.U\Ecologia\trabajo%20final\Anteproyecto\Tablas\Free%20listing%20(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Aleja%20S.U\Ecologia\trabajo%20final\Anteproyecto\Tablas\Free%20listing%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'CAPTURA '!$K$2</c:f>
              <c:strCache>
                <c:ptCount val="1"/>
                <c:pt idx="0">
                  <c:v>Familia</c:v>
                </c:pt>
              </c:strCache>
            </c:strRef>
          </c:tx>
          <c:spPr>
            <a:solidFill>
              <a:srgbClr val="FFCC6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'CAPTURA '!$L$1:$O$1</c:f>
              <c:strCache>
                <c:ptCount val="4"/>
                <c:pt idx="0">
                  <c:v>Sistema agroforestal </c:v>
                </c:pt>
                <c:pt idx="1">
                  <c:v>Potrero</c:v>
                </c:pt>
                <c:pt idx="2">
                  <c:v>Cafetal </c:v>
                </c:pt>
                <c:pt idx="3">
                  <c:v>Bosque</c:v>
                </c:pt>
              </c:strCache>
            </c:strRef>
          </c:cat>
          <c:val>
            <c:numRef>
              <c:f>'CAPTURA '!$L$2:$O$2</c:f>
              <c:numCache>
                <c:formatCode>General</c:formatCode>
                <c:ptCount val="4"/>
                <c:pt idx="0">
                  <c:v>7</c:v>
                </c:pt>
                <c:pt idx="1">
                  <c:v>8</c:v>
                </c:pt>
                <c:pt idx="2">
                  <c:v>9</c:v>
                </c:pt>
                <c:pt idx="3">
                  <c:v>8</c:v>
                </c:pt>
              </c:numCache>
            </c:numRef>
          </c:val>
          <c:extLst xmlns:c16r2="http://schemas.microsoft.com/office/drawing/2015/06/chart">
            <c:ext xmlns:c16="http://schemas.microsoft.com/office/drawing/2014/chart" uri="{C3380CC4-5D6E-409C-BE32-E72D297353CC}">
              <c16:uniqueId val="{00000000-92C4-4F72-8C6F-0980A49F1F88}"/>
            </c:ext>
          </c:extLst>
        </c:ser>
        <c:ser>
          <c:idx val="1"/>
          <c:order val="1"/>
          <c:tx>
            <c:strRef>
              <c:f>'CAPTURA '!$K$3</c:f>
              <c:strCache>
                <c:ptCount val="1"/>
                <c:pt idx="0">
                  <c:v>Genero </c:v>
                </c:pt>
              </c:strCache>
            </c:strRef>
          </c:tx>
          <c:spPr>
            <a:solidFill>
              <a:srgbClr val="FFCC99"/>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'CAPTURA '!$L$1:$O$1</c:f>
              <c:strCache>
                <c:ptCount val="4"/>
                <c:pt idx="0">
                  <c:v>Sistema agroforestal </c:v>
                </c:pt>
                <c:pt idx="1">
                  <c:v>Potrero</c:v>
                </c:pt>
                <c:pt idx="2">
                  <c:v>Cafetal </c:v>
                </c:pt>
                <c:pt idx="3">
                  <c:v>Bosque</c:v>
                </c:pt>
              </c:strCache>
            </c:strRef>
          </c:cat>
          <c:val>
            <c:numRef>
              <c:f>'CAPTURA '!$L$3:$O$3</c:f>
              <c:numCache>
                <c:formatCode>General</c:formatCode>
                <c:ptCount val="4"/>
                <c:pt idx="0">
                  <c:v>17</c:v>
                </c:pt>
                <c:pt idx="1">
                  <c:v>18</c:v>
                </c:pt>
                <c:pt idx="2">
                  <c:v>26</c:v>
                </c:pt>
                <c:pt idx="3">
                  <c:v>13</c:v>
                </c:pt>
              </c:numCache>
            </c:numRef>
          </c:val>
          <c:extLst xmlns:c16r2="http://schemas.microsoft.com/office/drawing/2015/06/chart">
            <c:ext xmlns:c16="http://schemas.microsoft.com/office/drawing/2014/chart" uri="{C3380CC4-5D6E-409C-BE32-E72D297353CC}">
              <c16:uniqueId val="{00000001-92C4-4F72-8C6F-0980A49F1F88}"/>
            </c:ext>
          </c:extLst>
        </c:ser>
        <c:ser>
          <c:idx val="2"/>
          <c:order val="2"/>
          <c:tx>
            <c:strRef>
              <c:f>'CAPTURA '!$K$4</c:f>
              <c:strCache>
                <c:ptCount val="1"/>
                <c:pt idx="0">
                  <c:v>Especies </c:v>
                </c:pt>
              </c:strCache>
            </c:strRef>
          </c:tx>
          <c:spPr>
            <a:solidFill>
              <a:srgbClr val="FF996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'CAPTURA '!$L$1:$O$1</c:f>
              <c:strCache>
                <c:ptCount val="4"/>
                <c:pt idx="0">
                  <c:v>Sistema agroforestal </c:v>
                </c:pt>
                <c:pt idx="1">
                  <c:v>Potrero</c:v>
                </c:pt>
                <c:pt idx="2">
                  <c:v>Cafetal </c:v>
                </c:pt>
                <c:pt idx="3">
                  <c:v>Bosque</c:v>
                </c:pt>
              </c:strCache>
            </c:strRef>
          </c:cat>
          <c:val>
            <c:numRef>
              <c:f>'CAPTURA '!$L$4:$O$4</c:f>
              <c:numCache>
                <c:formatCode>General</c:formatCode>
                <c:ptCount val="4"/>
                <c:pt idx="0">
                  <c:v>19</c:v>
                </c:pt>
                <c:pt idx="1">
                  <c:v>20</c:v>
                </c:pt>
                <c:pt idx="2">
                  <c:v>27</c:v>
                </c:pt>
                <c:pt idx="3">
                  <c:v>16</c:v>
                </c:pt>
              </c:numCache>
            </c:numRef>
          </c:val>
          <c:extLst xmlns:c16r2="http://schemas.microsoft.com/office/drawing/2015/06/chart">
            <c:ext xmlns:c16="http://schemas.microsoft.com/office/drawing/2014/chart" uri="{C3380CC4-5D6E-409C-BE32-E72D297353CC}">
              <c16:uniqueId val="{00000002-92C4-4F72-8C6F-0980A49F1F88}"/>
            </c:ext>
          </c:extLst>
        </c:ser>
        <c:dLbls>
          <c:showLegendKey val="0"/>
          <c:showVal val="1"/>
          <c:showCatName val="0"/>
          <c:showSerName val="0"/>
          <c:showPercent val="0"/>
          <c:showBubbleSize val="0"/>
        </c:dLbls>
        <c:gapWidth val="150"/>
        <c:shape val="box"/>
        <c:axId val="175659072"/>
        <c:axId val="175659464"/>
        <c:axId val="0"/>
      </c:bar3DChart>
      <c:catAx>
        <c:axId val="1756590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5659464"/>
        <c:crosses val="autoZero"/>
        <c:auto val="1"/>
        <c:lblAlgn val="ctr"/>
        <c:lblOffset val="100"/>
        <c:noMultiLvlLbl val="0"/>
      </c:catAx>
      <c:valAx>
        <c:axId val="175659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565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'OBSERVACION '!$C$62</c:f>
              <c:strCache>
                <c:ptCount val="1"/>
                <c:pt idx="0">
                  <c:v>Familia</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'OBSERVACION '!$D$61:$K$61</c:f>
              <c:strCache>
                <c:ptCount val="8"/>
                <c:pt idx="0">
                  <c:v>Sistema agroforestal </c:v>
                </c:pt>
                <c:pt idx="1">
                  <c:v>Potrero</c:v>
                </c:pt>
                <c:pt idx="2">
                  <c:v>Cafetal </c:v>
                </c:pt>
                <c:pt idx="3">
                  <c:v>Bosque</c:v>
                </c:pt>
                <c:pt idx="4">
                  <c:v>Lagunas </c:v>
                </c:pt>
                <c:pt idx="5">
                  <c:v>S. Popayán</c:v>
                </c:pt>
                <c:pt idx="6">
                  <c:v>S. Iquira</c:v>
                </c:pt>
                <c:pt idx="7">
                  <c:v>S. esperanza </c:v>
                </c:pt>
              </c:strCache>
            </c:strRef>
          </c:cat>
          <c:val>
            <c:numRef>
              <c:f>'OBSERVACION '!$D$62:$K$62</c:f>
              <c:numCache>
                <c:formatCode>General</c:formatCode>
                <c:ptCount val="8"/>
                <c:pt idx="0">
                  <c:v>16</c:v>
                </c:pt>
                <c:pt idx="1">
                  <c:v>4</c:v>
                </c:pt>
                <c:pt idx="2">
                  <c:v>8</c:v>
                </c:pt>
                <c:pt idx="3">
                  <c:v>6</c:v>
                </c:pt>
                <c:pt idx="4">
                  <c:v>8</c:v>
                </c:pt>
                <c:pt idx="5">
                  <c:v>11</c:v>
                </c:pt>
                <c:pt idx="6">
                  <c:v>12</c:v>
                </c:pt>
                <c:pt idx="7">
                  <c:v>5</c:v>
                </c:pt>
              </c:numCache>
            </c:numRef>
          </c:val>
          <c:extLst xmlns:c16r2="http://schemas.microsoft.com/office/drawing/2015/06/chart">
            <c:ext xmlns:c16="http://schemas.microsoft.com/office/drawing/2014/chart" uri="{C3380CC4-5D6E-409C-BE32-E72D297353CC}">
              <c16:uniqueId val="{00000000-1FB3-4EA6-B8CC-83AB68692201}"/>
            </c:ext>
          </c:extLst>
        </c:ser>
        <c:ser>
          <c:idx val="1"/>
          <c:order val="1"/>
          <c:tx>
            <c:strRef>
              <c:f>'OBSERVACION '!$C$63</c:f>
              <c:strCache>
                <c:ptCount val="1"/>
                <c:pt idx="0">
                  <c:v>Genero </c:v>
                </c:pt>
              </c:strCache>
            </c:strRef>
          </c:tx>
          <c:spPr>
            <a:solidFill>
              <a:schemeClr val="accent4">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'OBSERVACION '!$D$61:$K$61</c:f>
              <c:strCache>
                <c:ptCount val="8"/>
                <c:pt idx="0">
                  <c:v>Sistema agroforestal </c:v>
                </c:pt>
                <c:pt idx="1">
                  <c:v>Potrero</c:v>
                </c:pt>
                <c:pt idx="2">
                  <c:v>Cafetal </c:v>
                </c:pt>
                <c:pt idx="3">
                  <c:v>Bosque</c:v>
                </c:pt>
                <c:pt idx="4">
                  <c:v>Lagunas </c:v>
                </c:pt>
                <c:pt idx="5">
                  <c:v>S. Popayán</c:v>
                </c:pt>
                <c:pt idx="6">
                  <c:v>S. Iquira</c:v>
                </c:pt>
                <c:pt idx="7">
                  <c:v>S. esperanza </c:v>
                </c:pt>
              </c:strCache>
            </c:strRef>
          </c:cat>
          <c:val>
            <c:numRef>
              <c:f>'OBSERVACION '!$D$63:$K$63</c:f>
              <c:numCache>
                <c:formatCode>General</c:formatCode>
                <c:ptCount val="8"/>
                <c:pt idx="0">
                  <c:v>30</c:v>
                </c:pt>
                <c:pt idx="1">
                  <c:v>9</c:v>
                </c:pt>
                <c:pt idx="2">
                  <c:v>17</c:v>
                </c:pt>
                <c:pt idx="3">
                  <c:v>7</c:v>
                </c:pt>
                <c:pt idx="4">
                  <c:v>12</c:v>
                </c:pt>
                <c:pt idx="5">
                  <c:v>19</c:v>
                </c:pt>
                <c:pt idx="6">
                  <c:v>26</c:v>
                </c:pt>
                <c:pt idx="7">
                  <c:v>10</c:v>
                </c:pt>
              </c:numCache>
            </c:numRef>
          </c:val>
          <c:extLst xmlns:c16r2="http://schemas.microsoft.com/office/drawing/2015/06/chart">
            <c:ext xmlns:c16="http://schemas.microsoft.com/office/drawing/2014/chart" uri="{C3380CC4-5D6E-409C-BE32-E72D297353CC}">
              <c16:uniqueId val="{00000001-1FB3-4EA6-B8CC-83AB68692201}"/>
            </c:ext>
          </c:extLst>
        </c:ser>
        <c:ser>
          <c:idx val="2"/>
          <c:order val="2"/>
          <c:tx>
            <c:strRef>
              <c:f>'OBSERVACION '!$C$64</c:f>
              <c:strCache>
                <c:ptCount val="1"/>
                <c:pt idx="0">
                  <c:v>Especies </c:v>
                </c:pt>
              </c:strCache>
            </c:strRef>
          </c:tx>
          <c:spPr>
            <a:solidFill>
              <a:schemeClr val="accent1">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'OBSERVACION '!$D$61:$K$61</c:f>
              <c:strCache>
                <c:ptCount val="8"/>
                <c:pt idx="0">
                  <c:v>Sistema agroforestal </c:v>
                </c:pt>
                <c:pt idx="1">
                  <c:v>Potrero</c:v>
                </c:pt>
                <c:pt idx="2">
                  <c:v>Cafetal </c:v>
                </c:pt>
                <c:pt idx="3">
                  <c:v>Bosque</c:v>
                </c:pt>
                <c:pt idx="4">
                  <c:v>Lagunas </c:v>
                </c:pt>
                <c:pt idx="5">
                  <c:v>S. Popayán</c:v>
                </c:pt>
                <c:pt idx="6">
                  <c:v>S. Iquira</c:v>
                </c:pt>
                <c:pt idx="7">
                  <c:v>S. esperanza </c:v>
                </c:pt>
              </c:strCache>
            </c:strRef>
          </c:cat>
          <c:val>
            <c:numRef>
              <c:f>'OBSERVACION '!$D$64:$K$64</c:f>
              <c:numCache>
                <c:formatCode>General</c:formatCode>
                <c:ptCount val="8"/>
                <c:pt idx="0">
                  <c:v>33</c:v>
                </c:pt>
                <c:pt idx="1">
                  <c:v>9</c:v>
                </c:pt>
                <c:pt idx="2">
                  <c:v>21</c:v>
                </c:pt>
                <c:pt idx="3">
                  <c:v>7</c:v>
                </c:pt>
                <c:pt idx="4">
                  <c:v>13</c:v>
                </c:pt>
                <c:pt idx="5">
                  <c:v>21</c:v>
                </c:pt>
                <c:pt idx="6">
                  <c:v>27</c:v>
                </c:pt>
                <c:pt idx="7">
                  <c:v>10</c:v>
                </c:pt>
              </c:numCache>
            </c:numRef>
          </c:val>
          <c:extLst xmlns:c16r2="http://schemas.microsoft.com/office/drawing/2015/06/chart">
            <c:ext xmlns:c16="http://schemas.microsoft.com/office/drawing/2014/chart" uri="{C3380CC4-5D6E-409C-BE32-E72D297353CC}">
              <c16:uniqueId val="{00000002-1FB3-4EA6-B8CC-83AB68692201}"/>
            </c:ext>
          </c:extLst>
        </c:ser>
        <c:dLbls>
          <c:showLegendKey val="0"/>
          <c:showVal val="1"/>
          <c:showCatName val="0"/>
          <c:showSerName val="0"/>
          <c:showPercent val="0"/>
          <c:showBubbleSize val="0"/>
        </c:dLbls>
        <c:gapWidth val="150"/>
        <c:shape val="box"/>
        <c:axId val="175660248"/>
        <c:axId val="175660640"/>
        <c:axId val="0"/>
      </c:bar3DChart>
      <c:catAx>
        <c:axId val="175660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175660640"/>
        <c:crosses val="autoZero"/>
        <c:auto val="1"/>
        <c:lblAlgn val="ctr"/>
        <c:lblOffset val="100"/>
        <c:noMultiLvlLbl val="0"/>
      </c:catAx>
      <c:valAx>
        <c:axId val="175660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5660248"/>
        <c:crosses val="autoZero"/>
        <c:crossBetween val="between"/>
      </c:valAx>
      <c:spPr>
        <a:noFill/>
        <a:ln>
          <a:noFill/>
        </a:ln>
        <a:effectLst/>
      </c:spPr>
    </c:plotArea>
    <c:legend>
      <c:legendPos val="b"/>
      <c:layout>
        <c:manualLayout>
          <c:xMode val="edge"/>
          <c:yMode val="edge"/>
          <c:x val="0.33857559337906429"/>
          <c:y val="0.92627742481498243"/>
          <c:w val="0.34670900353341799"/>
          <c:h val="6.03463017747071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Hoja1!$B$2</c:f>
              <c:strCache>
                <c:ptCount val="1"/>
                <c:pt idx="0">
                  <c:v>Reales </c:v>
                </c:pt>
              </c:strCache>
            </c:strRef>
          </c:tx>
          <c:spPr>
            <a:ln w="22225" cap="rnd">
              <a:solidFill>
                <a:schemeClr val="accent6"/>
              </a:solidFill>
              <a:round/>
            </a:ln>
            <a:effectLst/>
          </c:spPr>
          <c:marker>
            <c:symbol val="diamond"/>
            <c:size val="6"/>
            <c:spPr>
              <a:solidFill>
                <a:schemeClr val="accent6"/>
              </a:solidFill>
              <a:ln w="9525">
                <a:solidFill>
                  <a:schemeClr val="accent6"/>
                </a:solidFill>
                <a:round/>
              </a:ln>
              <a:effectLst/>
            </c:spPr>
          </c:marker>
          <c:dLbls>
            <c:delete val="1"/>
          </c:dLbls>
          <c:xVal>
            <c:numRef>
              <c:f>Hoja1!$A$3:$A$7</c:f>
              <c:numCache>
                <c:formatCode>General</c:formatCode>
                <c:ptCount val="5"/>
                <c:pt idx="0">
                  <c:v>0</c:v>
                </c:pt>
                <c:pt idx="1">
                  <c:v>1</c:v>
                </c:pt>
                <c:pt idx="2">
                  <c:v>2</c:v>
                </c:pt>
                <c:pt idx="3">
                  <c:v>3</c:v>
                </c:pt>
                <c:pt idx="4">
                  <c:v>4</c:v>
                </c:pt>
              </c:numCache>
            </c:numRef>
          </c:xVal>
          <c:yVal>
            <c:numRef>
              <c:f>Hoja1!$B$3:$B$7</c:f>
              <c:numCache>
                <c:formatCode>General</c:formatCode>
                <c:ptCount val="5"/>
                <c:pt idx="0">
                  <c:v>0</c:v>
                </c:pt>
                <c:pt idx="1">
                  <c:v>19.940000000000001</c:v>
                </c:pt>
                <c:pt idx="2">
                  <c:v>32.53</c:v>
                </c:pt>
                <c:pt idx="3">
                  <c:v>40.28</c:v>
                </c:pt>
                <c:pt idx="4">
                  <c:v>45</c:v>
                </c:pt>
              </c:numCache>
            </c:numRef>
          </c:yVal>
          <c:smooth val="1"/>
          <c:extLst xmlns:c16r2="http://schemas.microsoft.com/office/drawing/2015/06/chart">
            <c:ext xmlns:c16="http://schemas.microsoft.com/office/drawing/2014/chart" uri="{C3380CC4-5D6E-409C-BE32-E72D297353CC}">
              <c16:uniqueId val="{00000000-BC67-445A-9233-3FF5EF8565AB}"/>
            </c:ext>
          </c:extLst>
        </c:ser>
        <c:ser>
          <c:idx val="1"/>
          <c:order val="1"/>
          <c:tx>
            <c:strRef>
              <c:f>Hoja1!$C$2</c:f>
              <c:strCache>
                <c:ptCount val="1"/>
                <c:pt idx="0">
                  <c:v>Chao 1 </c:v>
                </c:pt>
              </c:strCache>
            </c:strRef>
          </c:tx>
          <c:spPr>
            <a:ln w="22225" cap="rnd">
              <a:solidFill>
                <a:schemeClr val="accent5"/>
              </a:solidFill>
              <a:round/>
            </a:ln>
            <a:effectLst/>
          </c:spPr>
          <c:marker>
            <c:symbol val="square"/>
            <c:size val="6"/>
            <c:spPr>
              <a:solidFill>
                <a:schemeClr val="accent5"/>
              </a:solidFill>
              <a:ln w="9525">
                <a:solidFill>
                  <a:schemeClr val="accent5"/>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Hoja1!$A$3:$A$7</c:f>
              <c:numCache>
                <c:formatCode>General</c:formatCode>
                <c:ptCount val="5"/>
                <c:pt idx="0">
                  <c:v>0</c:v>
                </c:pt>
                <c:pt idx="1">
                  <c:v>1</c:v>
                </c:pt>
                <c:pt idx="2">
                  <c:v>2</c:v>
                </c:pt>
                <c:pt idx="3">
                  <c:v>3</c:v>
                </c:pt>
                <c:pt idx="4">
                  <c:v>4</c:v>
                </c:pt>
              </c:numCache>
            </c:numRef>
          </c:xVal>
          <c:yVal>
            <c:numRef>
              <c:f>Hoja1!$C$3:$C$7</c:f>
              <c:numCache>
                <c:formatCode>General</c:formatCode>
                <c:ptCount val="5"/>
                <c:pt idx="0">
                  <c:v>0</c:v>
                </c:pt>
                <c:pt idx="1">
                  <c:v>31.88</c:v>
                </c:pt>
                <c:pt idx="2">
                  <c:v>48.08</c:v>
                </c:pt>
                <c:pt idx="3">
                  <c:v>55.92</c:v>
                </c:pt>
                <c:pt idx="4">
                  <c:v>59.04</c:v>
                </c:pt>
              </c:numCache>
            </c:numRef>
          </c:yVal>
          <c:smooth val="1"/>
          <c:extLst xmlns:c16r2="http://schemas.microsoft.com/office/drawing/2015/06/chart">
            <c:ext xmlns:c16="http://schemas.microsoft.com/office/drawing/2014/chart" uri="{C3380CC4-5D6E-409C-BE32-E72D297353CC}">
              <c16:uniqueId val="{00000001-BC67-445A-9233-3FF5EF8565AB}"/>
            </c:ext>
          </c:extLst>
        </c:ser>
        <c:ser>
          <c:idx val="2"/>
          <c:order val="2"/>
          <c:tx>
            <c:strRef>
              <c:f>Hoja1!$D$2</c:f>
              <c:strCache>
                <c:ptCount val="1"/>
                <c:pt idx="0">
                  <c:v>ACE</c:v>
                </c:pt>
              </c:strCache>
            </c:strRef>
          </c:tx>
          <c:spPr>
            <a:ln w="22225" cap="rnd">
              <a:solidFill>
                <a:schemeClr val="accent4"/>
              </a:solidFill>
              <a:round/>
            </a:ln>
            <a:effectLst/>
          </c:spPr>
          <c:marker>
            <c:symbol val="triangle"/>
            <c:size val="6"/>
            <c:spPr>
              <a:solidFill>
                <a:schemeClr val="accent4"/>
              </a:solidFill>
              <a:ln w="9525">
                <a:solidFill>
                  <a:schemeClr val="accent4"/>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Hoja1!$A$3:$A$7</c:f>
              <c:numCache>
                <c:formatCode>General</c:formatCode>
                <c:ptCount val="5"/>
                <c:pt idx="0">
                  <c:v>0</c:v>
                </c:pt>
                <c:pt idx="1">
                  <c:v>1</c:v>
                </c:pt>
                <c:pt idx="2">
                  <c:v>2</c:v>
                </c:pt>
                <c:pt idx="3">
                  <c:v>3</c:v>
                </c:pt>
                <c:pt idx="4">
                  <c:v>4</c:v>
                </c:pt>
              </c:numCache>
            </c:numRef>
          </c:xVal>
          <c:yVal>
            <c:numRef>
              <c:f>Hoja1!$D$3:$D$7</c:f>
              <c:numCache>
                <c:formatCode>General</c:formatCode>
                <c:ptCount val="5"/>
                <c:pt idx="0">
                  <c:v>0</c:v>
                </c:pt>
                <c:pt idx="1">
                  <c:v>32.47</c:v>
                </c:pt>
                <c:pt idx="2">
                  <c:v>51.11</c:v>
                </c:pt>
                <c:pt idx="3">
                  <c:v>62.62</c:v>
                </c:pt>
                <c:pt idx="4">
                  <c:v>76.84</c:v>
                </c:pt>
              </c:numCache>
            </c:numRef>
          </c:yVal>
          <c:smooth val="1"/>
          <c:extLst xmlns:c16r2="http://schemas.microsoft.com/office/drawing/2015/06/chart">
            <c:ext xmlns:c16="http://schemas.microsoft.com/office/drawing/2014/chart" uri="{C3380CC4-5D6E-409C-BE32-E72D297353CC}">
              <c16:uniqueId val="{00000002-BC67-445A-9233-3FF5EF8565AB}"/>
            </c:ext>
          </c:extLst>
        </c:ser>
        <c:dLbls>
          <c:dLblPos val="t"/>
          <c:showLegendKey val="0"/>
          <c:showVal val="1"/>
          <c:showCatName val="0"/>
          <c:showSerName val="0"/>
          <c:showPercent val="0"/>
          <c:showBubbleSize val="0"/>
        </c:dLbls>
        <c:axId val="174683144"/>
        <c:axId val="174683536"/>
      </c:scatterChart>
      <c:valAx>
        <c:axId val="1746831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ysClr val="windowText" lastClr="000000"/>
                    </a:solidFill>
                    <a:latin typeface="Arial" panose="020B0604020202020204" pitchFamily="34" charset="0"/>
                    <a:ea typeface="+mn-ea"/>
                    <a:cs typeface="Arial" panose="020B0604020202020204" pitchFamily="34" charset="0"/>
                  </a:defRPr>
                </a:pPr>
                <a:r>
                  <a:rPr lang="es-CO">
                    <a:solidFill>
                      <a:sysClr val="windowText" lastClr="000000"/>
                    </a:solidFill>
                    <a:latin typeface="Arial" panose="020B0604020202020204" pitchFamily="34" charset="0"/>
                    <a:cs typeface="Arial" panose="020B0604020202020204" pitchFamily="34" charset="0"/>
                  </a:rPr>
                  <a:t>N</a:t>
                </a:r>
                <a:r>
                  <a:rPr lang="es-CO" cap="none">
                    <a:solidFill>
                      <a:sysClr val="windowText" lastClr="000000"/>
                    </a:solidFill>
                    <a:latin typeface="Arial" panose="020B0604020202020204" pitchFamily="34" charset="0"/>
                    <a:cs typeface="Arial" panose="020B0604020202020204" pitchFamily="34" charset="0"/>
                  </a:rPr>
                  <a:t>úmero</a:t>
                </a:r>
                <a:r>
                  <a:rPr lang="es-CO" cap="none" baseline="0">
                    <a:solidFill>
                      <a:sysClr val="windowText" lastClr="000000"/>
                    </a:solidFill>
                    <a:latin typeface="Arial" panose="020B0604020202020204" pitchFamily="34" charset="0"/>
                    <a:cs typeface="Arial" panose="020B0604020202020204" pitchFamily="34" charset="0"/>
                  </a:rPr>
                  <a:t> de muestras (áreas</a:t>
                </a:r>
                <a:r>
                  <a:rPr lang="es-CO" baseline="0">
                    <a:solidFill>
                      <a:sysClr val="windowText" lastClr="000000"/>
                    </a:solidFill>
                    <a:latin typeface="Arial" panose="020B0604020202020204" pitchFamily="34" charset="0"/>
                    <a:cs typeface="Arial" panose="020B0604020202020204" pitchFamily="34" charset="0"/>
                  </a:rPr>
                  <a:t>)</a:t>
                </a:r>
                <a:endParaRPr lang="es-CO">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0.38331723494287101"/>
              <c:y val="0.91479337141680805"/>
            </c:manualLayout>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4683536"/>
        <c:crosses val="autoZero"/>
        <c:crossBetween val="midCat"/>
      </c:valAx>
      <c:valAx>
        <c:axId val="174683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Arial" panose="020B0604020202020204" pitchFamily="34" charset="0"/>
                    <a:ea typeface="+mn-ea"/>
                    <a:cs typeface="Arial" panose="020B0604020202020204" pitchFamily="34" charset="0"/>
                  </a:defRPr>
                </a:pPr>
                <a:r>
                  <a:rPr lang="es-CO">
                    <a:solidFill>
                      <a:sysClr val="windowText" lastClr="000000"/>
                    </a:solidFill>
                    <a:latin typeface="Arial" panose="020B0604020202020204" pitchFamily="34" charset="0"/>
                    <a:cs typeface="Arial" panose="020B0604020202020204" pitchFamily="34" charset="0"/>
                  </a:rPr>
                  <a:t>N</a:t>
                </a:r>
                <a:r>
                  <a:rPr lang="es-CO" cap="none">
                    <a:solidFill>
                      <a:sysClr val="windowText" lastClr="000000"/>
                    </a:solidFill>
                    <a:latin typeface="Arial" panose="020B0604020202020204" pitchFamily="34" charset="0"/>
                    <a:cs typeface="Arial" panose="020B0604020202020204" pitchFamily="34" charset="0"/>
                  </a:rPr>
                  <a:t>úmero</a:t>
                </a:r>
                <a:r>
                  <a:rPr lang="es-CO" cap="none" baseline="0">
                    <a:solidFill>
                      <a:sysClr val="windowText" lastClr="000000"/>
                    </a:solidFill>
                    <a:latin typeface="Arial" panose="020B0604020202020204" pitchFamily="34" charset="0"/>
                    <a:cs typeface="Arial" panose="020B0604020202020204" pitchFamily="34" charset="0"/>
                  </a:rPr>
                  <a:t> de especies </a:t>
                </a:r>
                <a:endParaRPr lang="es-CO">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2.5800398733434999E-2"/>
              <c:y val="0.32049721116466701"/>
            </c:manualLayout>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4683144"/>
        <c:crosses val="autoZero"/>
        <c:crossBetween val="midCat"/>
      </c:valAx>
      <c:spPr>
        <a:noFill/>
        <a:ln>
          <a:noFill/>
        </a:ln>
        <a:effectLst/>
      </c:spPr>
    </c:plotArea>
    <c:legend>
      <c:legendPos val="t"/>
      <c:layout>
        <c:manualLayout>
          <c:xMode val="edge"/>
          <c:yMode val="edge"/>
          <c:x val="0.311974595325755"/>
          <c:y val="3.1712473572938701E-2"/>
          <c:w val="0.38060143505952498"/>
          <c:h val="5.94613041234538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noFill/>
      <a:round/>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225213148254095E-2"/>
          <c:y val="0.14683626390297699"/>
          <c:w val="0.87003405536436895"/>
          <c:h val="0.674098457114785"/>
        </c:manualLayout>
      </c:layout>
      <c:scatterChart>
        <c:scatterStyle val="smoothMarker"/>
        <c:varyColors val="0"/>
        <c:ser>
          <c:idx val="0"/>
          <c:order val="0"/>
          <c:tx>
            <c:strRef>
              <c:f>Hoja1!$B$2</c:f>
              <c:strCache>
                <c:ptCount val="1"/>
                <c:pt idx="0">
                  <c:v>Reales </c:v>
                </c:pt>
              </c:strCache>
            </c:strRef>
          </c:tx>
          <c:spPr>
            <a:ln w="22225" cap="rnd">
              <a:solidFill>
                <a:schemeClr val="accent6"/>
              </a:solidFill>
              <a:round/>
            </a:ln>
            <a:effectLst/>
          </c:spPr>
          <c:marker>
            <c:symbol val="diamond"/>
            <c:size val="6"/>
            <c:spPr>
              <a:solidFill>
                <a:schemeClr val="accent6">
                  <a:lumMod val="60000"/>
                  <a:lumOff val="40000"/>
                </a:schemeClr>
              </a:solidFill>
              <a:ln w="9525">
                <a:solidFill>
                  <a:schemeClr val="accent6"/>
                </a:solidFill>
                <a:round/>
              </a:ln>
              <a:effectLst/>
            </c:spPr>
          </c:marker>
          <c:xVal>
            <c:numRef>
              <c:f>Hoja1!$A$3:$A$74</c:f>
              <c:numCache>
                <c:formatCode>General</c:formatCode>
                <c:ptCount val="7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numCache>
            </c:numRef>
          </c:xVal>
          <c:yVal>
            <c:numRef>
              <c:f>Hoja1!$B$3:$B$74</c:f>
              <c:numCache>
                <c:formatCode>General</c:formatCode>
                <c:ptCount val="72"/>
                <c:pt idx="0">
                  <c:v>0</c:v>
                </c:pt>
                <c:pt idx="1">
                  <c:v>3.66</c:v>
                </c:pt>
                <c:pt idx="2">
                  <c:v>6.7</c:v>
                </c:pt>
                <c:pt idx="3">
                  <c:v>9.58</c:v>
                </c:pt>
                <c:pt idx="4">
                  <c:v>12.29</c:v>
                </c:pt>
                <c:pt idx="5">
                  <c:v>14.61</c:v>
                </c:pt>
                <c:pt idx="6">
                  <c:v>16.54</c:v>
                </c:pt>
                <c:pt idx="7">
                  <c:v>18.899999999999999</c:v>
                </c:pt>
                <c:pt idx="8">
                  <c:v>20.36</c:v>
                </c:pt>
                <c:pt idx="9">
                  <c:v>21.88</c:v>
                </c:pt>
                <c:pt idx="10">
                  <c:v>23.82</c:v>
                </c:pt>
                <c:pt idx="11">
                  <c:v>25.02</c:v>
                </c:pt>
                <c:pt idx="12">
                  <c:v>26.63</c:v>
                </c:pt>
                <c:pt idx="13">
                  <c:v>27.8</c:v>
                </c:pt>
                <c:pt idx="14">
                  <c:v>29.1</c:v>
                </c:pt>
                <c:pt idx="15">
                  <c:v>30.03</c:v>
                </c:pt>
                <c:pt idx="16">
                  <c:v>30.97</c:v>
                </c:pt>
                <c:pt idx="17">
                  <c:v>31.79</c:v>
                </c:pt>
                <c:pt idx="18">
                  <c:v>32.799999999999997</c:v>
                </c:pt>
                <c:pt idx="19">
                  <c:v>33.630000000000003</c:v>
                </c:pt>
                <c:pt idx="20">
                  <c:v>34.46</c:v>
                </c:pt>
                <c:pt idx="21">
                  <c:v>35.14</c:v>
                </c:pt>
                <c:pt idx="22">
                  <c:v>35.869999999999997</c:v>
                </c:pt>
                <c:pt idx="23">
                  <c:v>36.61</c:v>
                </c:pt>
                <c:pt idx="24">
                  <c:v>37.42</c:v>
                </c:pt>
                <c:pt idx="25">
                  <c:v>38.15</c:v>
                </c:pt>
                <c:pt idx="26">
                  <c:v>38.93</c:v>
                </c:pt>
                <c:pt idx="27">
                  <c:v>39.57</c:v>
                </c:pt>
                <c:pt idx="28">
                  <c:v>40.270000000000003</c:v>
                </c:pt>
                <c:pt idx="29">
                  <c:v>40.74</c:v>
                </c:pt>
                <c:pt idx="30">
                  <c:v>41.19</c:v>
                </c:pt>
                <c:pt idx="31">
                  <c:v>41.84</c:v>
                </c:pt>
                <c:pt idx="32">
                  <c:v>42.27</c:v>
                </c:pt>
                <c:pt idx="33">
                  <c:v>42.9</c:v>
                </c:pt>
                <c:pt idx="34">
                  <c:v>43.33</c:v>
                </c:pt>
                <c:pt idx="35">
                  <c:v>43.64</c:v>
                </c:pt>
                <c:pt idx="36">
                  <c:v>44.16</c:v>
                </c:pt>
                <c:pt idx="37">
                  <c:v>44.59</c:v>
                </c:pt>
                <c:pt idx="38">
                  <c:v>44.96</c:v>
                </c:pt>
                <c:pt idx="39">
                  <c:v>45.39</c:v>
                </c:pt>
                <c:pt idx="40">
                  <c:v>45.75</c:v>
                </c:pt>
                <c:pt idx="41">
                  <c:v>46.05</c:v>
                </c:pt>
                <c:pt idx="42">
                  <c:v>46.48</c:v>
                </c:pt>
                <c:pt idx="43">
                  <c:v>46.9</c:v>
                </c:pt>
                <c:pt idx="44">
                  <c:v>47.27</c:v>
                </c:pt>
                <c:pt idx="45">
                  <c:v>47.6</c:v>
                </c:pt>
                <c:pt idx="46">
                  <c:v>47.89</c:v>
                </c:pt>
                <c:pt idx="47">
                  <c:v>48.12</c:v>
                </c:pt>
                <c:pt idx="48">
                  <c:v>48.48</c:v>
                </c:pt>
                <c:pt idx="49">
                  <c:v>48.72</c:v>
                </c:pt>
                <c:pt idx="50">
                  <c:v>49.11</c:v>
                </c:pt>
                <c:pt idx="51">
                  <c:v>49.45</c:v>
                </c:pt>
                <c:pt idx="52">
                  <c:v>49.7</c:v>
                </c:pt>
                <c:pt idx="53">
                  <c:v>49.89</c:v>
                </c:pt>
                <c:pt idx="54">
                  <c:v>50.12</c:v>
                </c:pt>
                <c:pt idx="55">
                  <c:v>50.4</c:v>
                </c:pt>
                <c:pt idx="56">
                  <c:v>50.64</c:v>
                </c:pt>
                <c:pt idx="57">
                  <c:v>50.97</c:v>
                </c:pt>
                <c:pt idx="58">
                  <c:v>51.17</c:v>
                </c:pt>
                <c:pt idx="59">
                  <c:v>51.44</c:v>
                </c:pt>
                <c:pt idx="60">
                  <c:v>51.7</c:v>
                </c:pt>
                <c:pt idx="61">
                  <c:v>51.91</c:v>
                </c:pt>
                <c:pt idx="62">
                  <c:v>52.09</c:v>
                </c:pt>
                <c:pt idx="63">
                  <c:v>52.36</c:v>
                </c:pt>
                <c:pt idx="64">
                  <c:v>52.55</c:v>
                </c:pt>
                <c:pt idx="65">
                  <c:v>52.77</c:v>
                </c:pt>
                <c:pt idx="66">
                  <c:v>53.07</c:v>
                </c:pt>
                <c:pt idx="67">
                  <c:v>53.26</c:v>
                </c:pt>
                <c:pt idx="68">
                  <c:v>53.45</c:v>
                </c:pt>
                <c:pt idx="69">
                  <c:v>53.68</c:v>
                </c:pt>
                <c:pt idx="70">
                  <c:v>53.83</c:v>
                </c:pt>
                <c:pt idx="71">
                  <c:v>54</c:v>
                </c:pt>
              </c:numCache>
            </c:numRef>
          </c:yVal>
          <c:smooth val="1"/>
          <c:extLst xmlns:c16r2="http://schemas.microsoft.com/office/drawing/2015/06/chart">
            <c:ext xmlns:c16="http://schemas.microsoft.com/office/drawing/2014/chart" uri="{C3380CC4-5D6E-409C-BE32-E72D297353CC}">
              <c16:uniqueId val="{00000000-3399-4D48-9328-A3DD9D3AB118}"/>
            </c:ext>
          </c:extLst>
        </c:ser>
        <c:ser>
          <c:idx val="1"/>
          <c:order val="1"/>
          <c:tx>
            <c:strRef>
              <c:f>Hoja1!$C$2</c:f>
              <c:strCache>
                <c:ptCount val="1"/>
                <c:pt idx="0">
                  <c:v>Chao 1 </c:v>
                </c:pt>
              </c:strCache>
            </c:strRef>
          </c:tx>
          <c:spPr>
            <a:ln w="22225" cap="rnd">
              <a:solidFill>
                <a:schemeClr val="accent5"/>
              </a:solidFill>
              <a:round/>
            </a:ln>
            <a:effectLst/>
          </c:spPr>
          <c:marker>
            <c:symbol val="square"/>
            <c:size val="6"/>
            <c:spPr>
              <a:solidFill>
                <a:schemeClr val="accent1">
                  <a:lumMod val="60000"/>
                  <a:lumOff val="40000"/>
                </a:schemeClr>
              </a:solidFill>
              <a:ln w="9525">
                <a:solidFill>
                  <a:schemeClr val="accent5"/>
                </a:solidFill>
                <a:round/>
              </a:ln>
              <a:effectLst/>
            </c:spPr>
          </c:marker>
          <c:dLbls>
            <c:dLbl>
              <c:idx val="0"/>
              <c:delete val="1"/>
              <c:extLst xmlns:c16r2="http://schemas.microsoft.com/office/drawing/2015/06/chart">
                <c:ext xmlns:c16="http://schemas.microsoft.com/office/drawing/2014/chart" uri="{C3380CC4-5D6E-409C-BE32-E72D297353CC}">
                  <c16:uniqueId val="{00000001-3399-4D48-9328-A3DD9D3AB118}"/>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2-3399-4D48-9328-A3DD9D3AB118}"/>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3-3399-4D48-9328-A3DD9D3AB118}"/>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4-3399-4D48-9328-A3DD9D3AB118}"/>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5-3399-4D48-9328-A3DD9D3AB118}"/>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6-3399-4D48-9328-A3DD9D3AB118}"/>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7-3399-4D48-9328-A3DD9D3AB118}"/>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8-3399-4D48-9328-A3DD9D3AB118}"/>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09-3399-4D48-9328-A3DD9D3AB118}"/>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0A-3399-4D48-9328-A3DD9D3AB118}"/>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0B-3399-4D48-9328-A3DD9D3AB118}"/>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0C-3399-4D48-9328-A3DD9D3AB118}"/>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0D-3399-4D48-9328-A3DD9D3AB118}"/>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E-3399-4D48-9328-A3DD9D3AB118}"/>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0F-3399-4D48-9328-A3DD9D3AB118}"/>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10-3399-4D48-9328-A3DD9D3AB118}"/>
                </c:ext>
                <c:ext xmlns:c15="http://schemas.microsoft.com/office/drawing/2012/chart" uri="{CE6537A1-D6FC-4f65-9D91-7224C49458BB}"/>
              </c:extLst>
            </c:dLbl>
            <c:dLbl>
              <c:idx val="16"/>
              <c:delete val="1"/>
              <c:extLst xmlns:c16r2="http://schemas.microsoft.com/office/drawing/2015/06/chart">
                <c:ext xmlns:c16="http://schemas.microsoft.com/office/drawing/2014/chart" uri="{C3380CC4-5D6E-409C-BE32-E72D297353CC}">
                  <c16:uniqueId val="{00000011-3399-4D48-9328-A3DD9D3AB118}"/>
                </c:ext>
                <c:ext xmlns:c15="http://schemas.microsoft.com/office/drawing/2012/chart" uri="{CE6537A1-D6FC-4f65-9D91-7224C49458BB}"/>
              </c:extLst>
            </c:dLbl>
            <c:dLbl>
              <c:idx val="17"/>
              <c:delete val="1"/>
              <c:extLst xmlns:c16r2="http://schemas.microsoft.com/office/drawing/2015/06/chart">
                <c:ext xmlns:c16="http://schemas.microsoft.com/office/drawing/2014/chart" uri="{C3380CC4-5D6E-409C-BE32-E72D297353CC}">
                  <c16:uniqueId val="{00000012-3399-4D48-9328-A3DD9D3AB118}"/>
                </c:ext>
                <c:ext xmlns:c15="http://schemas.microsoft.com/office/drawing/2012/chart" uri="{CE6537A1-D6FC-4f65-9D91-7224C49458BB}"/>
              </c:extLst>
            </c:dLbl>
            <c:dLbl>
              <c:idx val="18"/>
              <c:delete val="1"/>
              <c:extLst xmlns:c16r2="http://schemas.microsoft.com/office/drawing/2015/06/chart">
                <c:ext xmlns:c16="http://schemas.microsoft.com/office/drawing/2014/chart" uri="{C3380CC4-5D6E-409C-BE32-E72D297353CC}">
                  <c16:uniqueId val="{00000013-3399-4D48-9328-A3DD9D3AB118}"/>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14-3399-4D48-9328-A3DD9D3AB118}"/>
                </c:ext>
                <c:ext xmlns:c15="http://schemas.microsoft.com/office/drawing/2012/chart" uri="{CE6537A1-D6FC-4f65-9D91-7224C49458BB}"/>
              </c:extLst>
            </c:dLbl>
            <c:dLbl>
              <c:idx val="20"/>
              <c:delete val="1"/>
              <c:extLst xmlns:c16r2="http://schemas.microsoft.com/office/drawing/2015/06/chart">
                <c:ext xmlns:c16="http://schemas.microsoft.com/office/drawing/2014/chart" uri="{C3380CC4-5D6E-409C-BE32-E72D297353CC}">
                  <c16:uniqueId val="{00000015-3399-4D48-9328-A3DD9D3AB118}"/>
                </c:ext>
                <c:ext xmlns:c15="http://schemas.microsoft.com/office/drawing/2012/chart" uri="{CE6537A1-D6FC-4f65-9D91-7224C49458BB}"/>
              </c:extLst>
            </c:dLbl>
            <c:dLbl>
              <c:idx val="21"/>
              <c:delete val="1"/>
              <c:extLst xmlns:c16r2="http://schemas.microsoft.com/office/drawing/2015/06/chart">
                <c:ext xmlns:c16="http://schemas.microsoft.com/office/drawing/2014/chart" uri="{C3380CC4-5D6E-409C-BE32-E72D297353CC}">
                  <c16:uniqueId val="{00000016-3399-4D48-9328-A3DD9D3AB118}"/>
                </c:ext>
                <c:ext xmlns:c15="http://schemas.microsoft.com/office/drawing/2012/chart" uri="{CE6537A1-D6FC-4f65-9D91-7224C49458BB}"/>
              </c:extLst>
            </c:dLbl>
            <c:dLbl>
              <c:idx val="22"/>
              <c:delete val="1"/>
              <c:extLst xmlns:c16r2="http://schemas.microsoft.com/office/drawing/2015/06/chart">
                <c:ext xmlns:c16="http://schemas.microsoft.com/office/drawing/2014/chart" uri="{C3380CC4-5D6E-409C-BE32-E72D297353CC}">
                  <c16:uniqueId val="{00000017-3399-4D48-9328-A3DD9D3AB118}"/>
                </c:ext>
                <c:ext xmlns:c15="http://schemas.microsoft.com/office/drawing/2012/chart" uri="{CE6537A1-D6FC-4f65-9D91-7224C49458BB}"/>
              </c:extLst>
            </c:dLbl>
            <c:dLbl>
              <c:idx val="23"/>
              <c:delete val="1"/>
              <c:extLst xmlns:c16r2="http://schemas.microsoft.com/office/drawing/2015/06/chart">
                <c:ext xmlns:c16="http://schemas.microsoft.com/office/drawing/2014/chart" uri="{C3380CC4-5D6E-409C-BE32-E72D297353CC}">
                  <c16:uniqueId val="{00000018-3399-4D48-9328-A3DD9D3AB118}"/>
                </c:ext>
                <c:ext xmlns:c15="http://schemas.microsoft.com/office/drawing/2012/chart" uri="{CE6537A1-D6FC-4f65-9D91-7224C49458BB}"/>
              </c:extLst>
            </c:dLbl>
            <c:dLbl>
              <c:idx val="24"/>
              <c:delete val="1"/>
              <c:extLst xmlns:c16r2="http://schemas.microsoft.com/office/drawing/2015/06/chart">
                <c:ext xmlns:c16="http://schemas.microsoft.com/office/drawing/2014/chart" uri="{C3380CC4-5D6E-409C-BE32-E72D297353CC}">
                  <c16:uniqueId val="{00000019-3399-4D48-9328-A3DD9D3AB118}"/>
                </c:ext>
                <c:ext xmlns:c15="http://schemas.microsoft.com/office/drawing/2012/chart" uri="{CE6537A1-D6FC-4f65-9D91-7224C49458BB}"/>
              </c:extLst>
            </c:dLbl>
            <c:dLbl>
              <c:idx val="25"/>
              <c:delete val="1"/>
              <c:extLst xmlns:c16r2="http://schemas.microsoft.com/office/drawing/2015/06/chart">
                <c:ext xmlns:c16="http://schemas.microsoft.com/office/drawing/2014/chart" uri="{C3380CC4-5D6E-409C-BE32-E72D297353CC}">
                  <c16:uniqueId val="{0000001A-3399-4D48-9328-A3DD9D3AB118}"/>
                </c:ext>
                <c:ext xmlns:c15="http://schemas.microsoft.com/office/drawing/2012/chart" uri="{CE6537A1-D6FC-4f65-9D91-7224C49458BB}"/>
              </c:extLst>
            </c:dLbl>
            <c:dLbl>
              <c:idx val="26"/>
              <c:delete val="1"/>
              <c:extLst xmlns:c16r2="http://schemas.microsoft.com/office/drawing/2015/06/chart">
                <c:ext xmlns:c16="http://schemas.microsoft.com/office/drawing/2014/chart" uri="{C3380CC4-5D6E-409C-BE32-E72D297353CC}">
                  <c16:uniqueId val="{0000001B-3399-4D48-9328-A3DD9D3AB118}"/>
                </c:ext>
                <c:ext xmlns:c15="http://schemas.microsoft.com/office/drawing/2012/chart" uri="{CE6537A1-D6FC-4f65-9D91-7224C49458BB}"/>
              </c:extLst>
            </c:dLbl>
            <c:dLbl>
              <c:idx val="27"/>
              <c:delete val="1"/>
              <c:extLst xmlns:c16r2="http://schemas.microsoft.com/office/drawing/2015/06/chart">
                <c:ext xmlns:c16="http://schemas.microsoft.com/office/drawing/2014/chart" uri="{C3380CC4-5D6E-409C-BE32-E72D297353CC}">
                  <c16:uniqueId val="{0000001C-3399-4D48-9328-A3DD9D3AB118}"/>
                </c:ext>
                <c:ext xmlns:c15="http://schemas.microsoft.com/office/drawing/2012/chart" uri="{CE6537A1-D6FC-4f65-9D91-7224C49458BB}"/>
              </c:extLst>
            </c:dLbl>
            <c:dLbl>
              <c:idx val="28"/>
              <c:delete val="1"/>
              <c:extLst xmlns:c16r2="http://schemas.microsoft.com/office/drawing/2015/06/chart">
                <c:ext xmlns:c16="http://schemas.microsoft.com/office/drawing/2014/chart" uri="{C3380CC4-5D6E-409C-BE32-E72D297353CC}">
                  <c16:uniqueId val="{0000001D-3399-4D48-9328-A3DD9D3AB118}"/>
                </c:ext>
                <c:ext xmlns:c15="http://schemas.microsoft.com/office/drawing/2012/chart" uri="{CE6537A1-D6FC-4f65-9D91-7224C49458BB}"/>
              </c:extLst>
            </c:dLbl>
            <c:dLbl>
              <c:idx val="29"/>
              <c:delete val="1"/>
              <c:extLst xmlns:c16r2="http://schemas.microsoft.com/office/drawing/2015/06/chart">
                <c:ext xmlns:c16="http://schemas.microsoft.com/office/drawing/2014/chart" uri="{C3380CC4-5D6E-409C-BE32-E72D297353CC}">
                  <c16:uniqueId val="{0000001E-3399-4D48-9328-A3DD9D3AB118}"/>
                </c:ext>
                <c:ext xmlns:c15="http://schemas.microsoft.com/office/drawing/2012/chart" uri="{CE6537A1-D6FC-4f65-9D91-7224C49458BB}"/>
              </c:extLst>
            </c:dLbl>
            <c:dLbl>
              <c:idx val="30"/>
              <c:delete val="1"/>
              <c:extLst xmlns:c16r2="http://schemas.microsoft.com/office/drawing/2015/06/chart">
                <c:ext xmlns:c16="http://schemas.microsoft.com/office/drawing/2014/chart" uri="{C3380CC4-5D6E-409C-BE32-E72D297353CC}">
                  <c16:uniqueId val="{0000001F-3399-4D48-9328-A3DD9D3AB118}"/>
                </c:ext>
                <c:ext xmlns:c15="http://schemas.microsoft.com/office/drawing/2012/chart" uri="{CE6537A1-D6FC-4f65-9D91-7224C49458BB}"/>
              </c:extLst>
            </c:dLbl>
            <c:dLbl>
              <c:idx val="31"/>
              <c:delete val="1"/>
              <c:extLst xmlns:c16r2="http://schemas.microsoft.com/office/drawing/2015/06/chart">
                <c:ext xmlns:c16="http://schemas.microsoft.com/office/drawing/2014/chart" uri="{C3380CC4-5D6E-409C-BE32-E72D297353CC}">
                  <c16:uniqueId val="{00000020-3399-4D48-9328-A3DD9D3AB118}"/>
                </c:ext>
                <c:ext xmlns:c15="http://schemas.microsoft.com/office/drawing/2012/chart" uri="{CE6537A1-D6FC-4f65-9D91-7224C49458BB}"/>
              </c:extLst>
            </c:dLbl>
            <c:dLbl>
              <c:idx val="32"/>
              <c:delete val="1"/>
              <c:extLst xmlns:c16r2="http://schemas.microsoft.com/office/drawing/2015/06/chart">
                <c:ext xmlns:c16="http://schemas.microsoft.com/office/drawing/2014/chart" uri="{C3380CC4-5D6E-409C-BE32-E72D297353CC}">
                  <c16:uniqueId val="{00000021-3399-4D48-9328-A3DD9D3AB118}"/>
                </c:ext>
                <c:ext xmlns:c15="http://schemas.microsoft.com/office/drawing/2012/chart" uri="{CE6537A1-D6FC-4f65-9D91-7224C49458BB}"/>
              </c:extLst>
            </c:dLbl>
            <c:dLbl>
              <c:idx val="33"/>
              <c:delete val="1"/>
              <c:extLst xmlns:c16r2="http://schemas.microsoft.com/office/drawing/2015/06/chart">
                <c:ext xmlns:c16="http://schemas.microsoft.com/office/drawing/2014/chart" uri="{C3380CC4-5D6E-409C-BE32-E72D297353CC}">
                  <c16:uniqueId val="{00000022-3399-4D48-9328-A3DD9D3AB118}"/>
                </c:ext>
                <c:ext xmlns:c15="http://schemas.microsoft.com/office/drawing/2012/chart" uri="{CE6537A1-D6FC-4f65-9D91-7224C49458BB}"/>
              </c:extLst>
            </c:dLbl>
            <c:dLbl>
              <c:idx val="34"/>
              <c:delete val="1"/>
              <c:extLst xmlns:c16r2="http://schemas.microsoft.com/office/drawing/2015/06/chart">
                <c:ext xmlns:c16="http://schemas.microsoft.com/office/drawing/2014/chart" uri="{C3380CC4-5D6E-409C-BE32-E72D297353CC}">
                  <c16:uniqueId val="{00000023-3399-4D48-9328-A3DD9D3AB118}"/>
                </c:ext>
                <c:ext xmlns:c15="http://schemas.microsoft.com/office/drawing/2012/chart" uri="{CE6537A1-D6FC-4f65-9D91-7224C49458BB}"/>
              </c:extLst>
            </c:dLbl>
            <c:dLbl>
              <c:idx val="35"/>
              <c:delete val="1"/>
              <c:extLst xmlns:c16r2="http://schemas.microsoft.com/office/drawing/2015/06/chart">
                <c:ext xmlns:c16="http://schemas.microsoft.com/office/drawing/2014/chart" uri="{C3380CC4-5D6E-409C-BE32-E72D297353CC}">
                  <c16:uniqueId val="{00000024-3399-4D48-9328-A3DD9D3AB118}"/>
                </c:ext>
                <c:ext xmlns:c15="http://schemas.microsoft.com/office/drawing/2012/chart" uri="{CE6537A1-D6FC-4f65-9D91-7224C49458BB}"/>
              </c:extLst>
            </c:dLbl>
            <c:dLbl>
              <c:idx val="36"/>
              <c:delete val="1"/>
              <c:extLst xmlns:c16r2="http://schemas.microsoft.com/office/drawing/2015/06/chart">
                <c:ext xmlns:c16="http://schemas.microsoft.com/office/drawing/2014/chart" uri="{C3380CC4-5D6E-409C-BE32-E72D297353CC}">
                  <c16:uniqueId val="{00000025-3399-4D48-9328-A3DD9D3AB118}"/>
                </c:ext>
                <c:ext xmlns:c15="http://schemas.microsoft.com/office/drawing/2012/chart" uri="{CE6537A1-D6FC-4f65-9D91-7224C49458BB}"/>
              </c:extLst>
            </c:dLbl>
            <c:dLbl>
              <c:idx val="37"/>
              <c:delete val="1"/>
              <c:extLst xmlns:c16r2="http://schemas.microsoft.com/office/drawing/2015/06/chart">
                <c:ext xmlns:c16="http://schemas.microsoft.com/office/drawing/2014/chart" uri="{C3380CC4-5D6E-409C-BE32-E72D297353CC}">
                  <c16:uniqueId val="{00000026-3399-4D48-9328-A3DD9D3AB118}"/>
                </c:ext>
                <c:ext xmlns:c15="http://schemas.microsoft.com/office/drawing/2012/chart" uri="{CE6537A1-D6FC-4f65-9D91-7224C49458BB}"/>
              </c:extLst>
            </c:dLbl>
            <c:dLbl>
              <c:idx val="38"/>
              <c:delete val="1"/>
              <c:extLst xmlns:c16r2="http://schemas.microsoft.com/office/drawing/2015/06/chart">
                <c:ext xmlns:c16="http://schemas.microsoft.com/office/drawing/2014/chart" uri="{C3380CC4-5D6E-409C-BE32-E72D297353CC}">
                  <c16:uniqueId val="{00000027-3399-4D48-9328-A3DD9D3AB118}"/>
                </c:ext>
                <c:ext xmlns:c15="http://schemas.microsoft.com/office/drawing/2012/chart" uri="{CE6537A1-D6FC-4f65-9D91-7224C49458BB}"/>
              </c:extLst>
            </c:dLbl>
            <c:dLbl>
              <c:idx val="39"/>
              <c:delete val="1"/>
              <c:extLst xmlns:c16r2="http://schemas.microsoft.com/office/drawing/2015/06/chart">
                <c:ext xmlns:c16="http://schemas.microsoft.com/office/drawing/2014/chart" uri="{C3380CC4-5D6E-409C-BE32-E72D297353CC}">
                  <c16:uniqueId val="{00000028-3399-4D48-9328-A3DD9D3AB118}"/>
                </c:ext>
                <c:ext xmlns:c15="http://schemas.microsoft.com/office/drawing/2012/chart" uri="{CE6537A1-D6FC-4f65-9D91-7224C49458BB}"/>
              </c:extLst>
            </c:dLbl>
            <c:dLbl>
              <c:idx val="40"/>
              <c:delete val="1"/>
              <c:extLst xmlns:c16r2="http://schemas.microsoft.com/office/drawing/2015/06/chart">
                <c:ext xmlns:c16="http://schemas.microsoft.com/office/drawing/2014/chart" uri="{C3380CC4-5D6E-409C-BE32-E72D297353CC}">
                  <c16:uniqueId val="{00000029-3399-4D48-9328-A3DD9D3AB118}"/>
                </c:ext>
                <c:ext xmlns:c15="http://schemas.microsoft.com/office/drawing/2012/chart" uri="{CE6537A1-D6FC-4f65-9D91-7224C49458BB}"/>
              </c:extLst>
            </c:dLbl>
            <c:dLbl>
              <c:idx val="41"/>
              <c:delete val="1"/>
              <c:extLst xmlns:c16r2="http://schemas.microsoft.com/office/drawing/2015/06/chart">
                <c:ext xmlns:c16="http://schemas.microsoft.com/office/drawing/2014/chart" uri="{C3380CC4-5D6E-409C-BE32-E72D297353CC}">
                  <c16:uniqueId val="{0000002A-3399-4D48-9328-A3DD9D3AB118}"/>
                </c:ext>
                <c:ext xmlns:c15="http://schemas.microsoft.com/office/drawing/2012/chart" uri="{CE6537A1-D6FC-4f65-9D91-7224C49458BB}"/>
              </c:extLst>
            </c:dLbl>
            <c:dLbl>
              <c:idx val="42"/>
              <c:delete val="1"/>
              <c:extLst xmlns:c16r2="http://schemas.microsoft.com/office/drawing/2015/06/chart">
                <c:ext xmlns:c16="http://schemas.microsoft.com/office/drawing/2014/chart" uri="{C3380CC4-5D6E-409C-BE32-E72D297353CC}">
                  <c16:uniqueId val="{0000002B-3399-4D48-9328-A3DD9D3AB118}"/>
                </c:ext>
                <c:ext xmlns:c15="http://schemas.microsoft.com/office/drawing/2012/chart" uri="{CE6537A1-D6FC-4f65-9D91-7224C49458BB}"/>
              </c:extLst>
            </c:dLbl>
            <c:dLbl>
              <c:idx val="43"/>
              <c:delete val="1"/>
              <c:extLst xmlns:c16r2="http://schemas.microsoft.com/office/drawing/2015/06/chart">
                <c:ext xmlns:c16="http://schemas.microsoft.com/office/drawing/2014/chart" uri="{C3380CC4-5D6E-409C-BE32-E72D297353CC}">
                  <c16:uniqueId val="{0000002C-3399-4D48-9328-A3DD9D3AB118}"/>
                </c:ext>
                <c:ext xmlns:c15="http://schemas.microsoft.com/office/drawing/2012/chart" uri="{CE6537A1-D6FC-4f65-9D91-7224C49458BB}"/>
              </c:extLst>
            </c:dLbl>
            <c:dLbl>
              <c:idx val="44"/>
              <c:delete val="1"/>
              <c:extLst xmlns:c16r2="http://schemas.microsoft.com/office/drawing/2015/06/chart">
                <c:ext xmlns:c16="http://schemas.microsoft.com/office/drawing/2014/chart" uri="{C3380CC4-5D6E-409C-BE32-E72D297353CC}">
                  <c16:uniqueId val="{0000002D-3399-4D48-9328-A3DD9D3AB118}"/>
                </c:ext>
                <c:ext xmlns:c15="http://schemas.microsoft.com/office/drawing/2012/chart" uri="{CE6537A1-D6FC-4f65-9D91-7224C49458BB}"/>
              </c:extLst>
            </c:dLbl>
            <c:dLbl>
              <c:idx val="45"/>
              <c:delete val="1"/>
              <c:extLst xmlns:c16r2="http://schemas.microsoft.com/office/drawing/2015/06/chart">
                <c:ext xmlns:c16="http://schemas.microsoft.com/office/drawing/2014/chart" uri="{C3380CC4-5D6E-409C-BE32-E72D297353CC}">
                  <c16:uniqueId val="{0000002E-3399-4D48-9328-A3DD9D3AB118}"/>
                </c:ext>
                <c:ext xmlns:c15="http://schemas.microsoft.com/office/drawing/2012/chart" uri="{CE6537A1-D6FC-4f65-9D91-7224C49458BB}"/>
              </c:extLst>
            </c:dLbl>
            <c:dLbl>
              <c:idx val="46"/>
              <c:delete val="1"/>
              <c:extLst xmlns:c16r2="http://schemas.microsoft.com/office/drawing/2015/06/chart">
                <c:ext xmlns:c16="http://schemas.microsoft.com/office/drawing/2014/chart" uri="{C3380CC4-5D6E-409C-BE32-E72D297353CC}">
                  <c16:uniqueId val="{0000002F-3399-4D48-9328-A3DD9D3AB118}"/>
                </c:ext>
                <c:ext xmlns:c15="http://schemas.microsoft.com/office/drawing/2012/chart" uri="{CE6537A1-D6FC-4f65-9D91-7224C49458BB}"/>
              </c:extLst>
            </c:dLbl>
            <c:dLbl>
              <c:idx val="47"/>
              <c:delete val="1"/>
              <c:extLst xmlns:c16r2="http://schemas.microsoft.com/office/drawing/2015/06/chart">
                <c:ext xmlns:c16="http://schemas.microsoft.com/office/drawing/2014/chart" uri="{C3380CC4-5D6E-409C-BE32-E72D297353CC}">
                  <c16:uniqueId val="{00000030-3399-4D48-9328-A3DD9D3AB118}"/>
                </c:ext>
                <c:ext xmlns:c15="http://schemas.microsoft.com/office/drawing/2012/chart" uri="{CE6537A1-D6FC-4f65-9D91-7224C49458BB}"/>
              </c:extLst>
            </c:dLbl>
            <c:dLbl>
              <c:idx val="48"/>
              <c:delete val="1"/>
              <c:extLst xmlns:c16r2="http://schemas.microsoft.com/office/drawing/2015/06/chart">
                <c:ext xmlns:c16="http://schemas.microsoft.com/office/drawing/2014/chart" uri="{C3380CC4-5D6E-409C-BE32-E72D297353CC}">
                  <c16:uniqueId val="{00000031-3399-4D48-9328-A3DD9D3AB118}"/>
                </c:ext>
                <c:ext xmlns:c15="http://schemas.microsoft.com/office/drawing/2012/chart" uri="{CE6537A1-D6FC-4f65-9D91-7224C49458BB}"/>
              </c:extLst>
            </c:dLbl>
            <c:dLbl>
              <c:idx val="49"/>
              <c:delete val="1"/>
              <c:extLst xmlns:c16r2="http://schemas.microsoft.com/office/drawing/2015/06/chart">
                <c:ext xmlns:c16="http://schemas.microsoft.com/office/drawing/2014/chart" uri="{C3380CC4-5D6E-409C-BE32-E72D297353CC}">
                  <c16:uniqueId val="{00000032-3399-4D48-9328-A3DD9D3AB118}"/>
                </c:ext>
                <c:ext xmlns:c15="http://schemas.microsoft.com/office/drawing/2012/chart" uri="{CE6537A1-D6FC-4f65-9D91-7224C49458BB}"/>
              </c:extLst>
            </c:dLbl>
            <c:dLbl>
              <c:idx val="50"/>
              <c:delete val="1"/>
              <c:extLst xmlns:c16r2="http://schemas.microsoft.com/office/drawing/2015/06/chart">
                <c:ext xmlns:c16="http://schemas.microsoft.com/office/drawing/2014/chart" uri="{C3380CC4-5D6E-409C-BE32-E72D297353CC}">
                  <c16:uniqueId val="{00000033-3399-4D48-9328-A3DD9D3AB118}"/>
                </c:ext>
                <c:ext xmlns:c15="http://schemas.microsoft.com/office/drawing/2012/chart" uri="{CE6537A1-D6FC-4f65-9D91-7224C49458BB}"/>
              </c:extLst>
            </c:dLbl>
            <c:dLbl>
              <c:idx val="51"/>
              <c:delete val="1"/>
              <c:extLst xmlns:c16r2="http://schemas.microsoft.com/office/drawing/2015/06/chart">
                <c:ext xmlns:c16="http://schemas.microsoft.com/office/drawing/2014/chart" uri="{C3380CC4-5D6E-409C-BE32-E72D297353CC}">
                  <c16:uniqueId val="{00000034-3399-4D48-9328-A3DD9D3AB118}"/>
                </c:ext>
                <c:ext xmlns:c15="http://schemas.microsoft.com/office/drawing/2012/chart" uri="{CE6537A1-D6FC-4f65-9D91-7224C49458BB}"/>
              </c:extLst>
            </c:dLbl>
            <c:dLbl>
              <c:idx val="52"/>
              <c:delete val="1"/>
              <c:extLst xmlns:c16r2="http://schemas.microsoft.com/office/drawing/2015/06/chart">
                <c:ext xmlns:c16="http://schemas.microsoft.com/office/drawing/2014/chart" uri="{C3380CC4-5D6E-409C-BE32-E72D297353CC}">
                  <c16:uniqueId val="{00000035-3399-4D48-9328-A3DD9D3AB118}"/>
                </c:ext>
                <c:ext xmlns:c15="http://schemas.microsoft.com/office/drawing/2012/chart" uri="{CE6537A1-D6FC-4f65-9D91-7224C49458BB}"/>
              </c:extLst>
            </c:dLbl>
            <c:dLbl>
              <c:idx val="53"/>
              <c:delete val="1"/>
              <c:extLst xmlns:c16r2="http://schemas.microsoft.com/office/drawing/2015/06/chart">
                <c:ext xmlns:c16="http://schemas.microsoft.com/office/drawing/2014/chart" uri="{C3380CC4-5D6E-409C-BE32-E72D297353CC}">
                  <c16:uniqueId val="{00000036-3399-4D48-9328-A3DD9D3AB118}"/>
                </c:ext>
                <c:ext xmlns:c15="http://schemas.microsoft.com/office/drawing/2012/chart" uri="{CE6537A1-D6FC-4f65-9D91-7224C49458BB}"/>
              </c:extLst>
            </c:dLbl>
            <c:dLbl>
              <c:idx val="54"/>
              <c:delete val="1"/>
              <c:extLst xmlns:c16r2="http://schemas.microsoft.com/office/drawing/2015/06/chart">
                <c:ext xmlns:c16="http://schemas.microsoft.com/office/drawing/2014/chart" uri="{C3380CC4-5D6E-409C-BE32-E72D297353CC}">
                  <c16:uniqueId val="{00000037-3399-4D48-9328-A3DD9D3AB118}"/>
                </c:ext>
                <c:ext xmlns:c15="http://schemas.microsoft.com/office/drawing/2012/chart" uri="{CE6537A1-D6FC-4f65-9D91-7224C49458BB}"/>
              </c:extLst>
            </c:dLbl>
            <c:dLbl>
              <c:idx val="55"/>
              <c:delete val="1"/>
              <c:extLst xmlns:c16r2="http://schemas.microsoft.com/office/drawing/2015/06/chart">
                <c:ext xmlns:c16="http://schemas.microsoft.com/office/drawing/2014/chart" uri="{C3380CC4-5D6E-409C-BE32-E72D297353CC}">
                  <c16:uniqueId val="{00000038-3399-4D48-9328-A3DD9D3AB118}"/>
                </c:ext>
                <c:ext xmlns:c15="http://schemas.microsoft.com/office/drawing/2012/chart" uri="{CE6537A1-D6FC-4f65-9D91-7224C49458BB}"/>
              </c:extLst>
            </c:dLbl>
            <c:dLbl>
              <c:idx val="56"/>
              <c:delete val="1"/>
              <c:extLst xmlns:c16r2="http://schemas.microsoft.com/office/drawing/2015/06/chart">
                <c:ext xmlns:c16="http://schemas.microsoft.com/office/drawing/2014/chart" uri="{C3380CC4-5D6E-409C-BE32-E72D297353CC}">
                  <c16:uniqueId val="{00000039-3399-4D48-9328-A3DD9D3AB118}"/>
                </c:ext>
                <c:ext xmlns:c15="http://schemas.microsoft.com/office/drawing/2012/chart" uri="{CE6537A1-D6FC-4f65-9D91-7224C49458BB}"/>
              </c:extLst>
            </c:dLbl>
            <c:dLbl>
              <c:idx val="57"/>
              <c:delete val="1"/>
              <c:extLst xmlns:c16r2="http://schemas.microsoft.com/office/drawing/2015/06/chart">
                <c:ext xmlns:c16="http://schemas.microsoft.com/office/drawing/2014/chart" uri="{C3380CC4-5D6E-409C-BE32-E72D297353CC}">
                  <c16:uniqueId val="{0000003A-3399-4D48-9328-A3DD9D3AB118}"/>
                </c:ext>
                <c:ext xmlns:c15="http://schemas.microsoft.com/office/drawing/2012/chart" uri="{CE6537A1-D6FC-4f65-9D91-7224C49458BB}"/>
              </c:extLst>
            </c:dLbl>
            <c:dLbl>
              <c:idx val="58"/>
              <c:delete val="1"/>
              <c:extLst xmlns:c16r2="http://schemas.microsoft.com/office/drawing/2015/06/chart">
                <c:ext xmlns:c16="http://schemas.microsoft.com/office/drawing/2014/chart" uri="{C3380CC4-5D6E-409C-BE32-E72D297353CC}">
                  <c16:uniqueId val="{0000003B-3399-4D48-9328-A3DD9D3AB118}"/>
                </c:ext>
                <c:ext xmlns:c15="http://schemas.microsoft.com/office/drawing/2012/chart" uri="{CE6537A1-D6FC-4f65-9D91-7224C49458BB}"/>
              </c:extLst>
            </c:dLbl>
            <c:dLbl>
              <c:idx val="59"/>
              <c:delete val="1"/>
              <c:extLst xmlns:c16r2="http://schemas.microsoft.com/office/drawing/2015/06/chart">
                <c:ext xmlns:c16="http://schemas.microsoft.com/office/drawing/2014/chart" uri="{C3380CC4-5D6E-409C-BE32-E72D297353CC}">
                  <c16:uniqueId val="{0000003C-3399-4D48-9328-A3DD9D3AB118}"/>
                </c:ext>
                <c:ext xmlns:c15="http://schemas.microsoft.com/office/drawing/2012/chart" uri="{CE6537A1-D6FC-4f65-9D91-7224C49458BB}"/>
              </c:extLst>
            </c:dLbl>
            <c:dLbl>
              <c:idx val="60"/>
              <c:delete val="1"/>
              <c:extLst xmlns:c16r2="http://schemas.microsoft.com/office/drawing/2015/06/chart">
                <c:ext xmlns:c16="http://schemas.microsoft.com/office/drawing/2014/chart" uri="{C3380CC4-5D6E-409C-BE32-E72D297353CC}">
                  <c16:uniqueId val="{0000003D-3399-4D48-9328-A3DD9D3AB118}"/>
                </c:ext>
                <c:ext xmlns:c15="http://schemas.microsoft.com/office/drawing/2012/chart" uri="{CE6537A1-D6FC-4f65-9D91-7224C49458BB}"/>
              </c:extLst>
            </c:dLbl>
            <c:dLbl>
              <c:idx val="61"/>
              <c:delete val="1"/>
              <c:extLst xmlns:c16r2="http://schemas.microsoft.com/office/drawing/2015/06/chart">
                <c:ext xmlns:c16="http://schemas.microsoft.com/office/drawing/2014/chart" uri="{C3380CC4-5D6E-409C-BE32-E72D297353CC}">
                  <c16:uniqueId val="{0000003E-3399-4D48-9328-A3DD9D3AB118}"/>
                </c:ext>
                <c:ext xmlns:c15="http://schemas.microsoft.com/office/drawing/2012/chart" uri="{CE6537A1-D6FC-4f65-9D91-7224C49458BB}"/>
              </c:extLst>
            </c:dLbl>
            <c:dLbl>
              <c:idx val="62"/>
              <c:delete val="1"/>
              <c:extLst xmlns:c16r2="http://schemas.microsoft.com/office/drawing/2015/06/chart">
                <c:ext xmlns:c16="http://schemas.microsoft.com/office/drawing/2014/chart" uri="{C3380CC4-5D6E-409C-BE32-E72D297353CC}">
                  <c16:uniqueId val="{0000003F-3399-4D48-9328-A3DD9D3AB118}"/>
                </c:ext>
                <c:ext xmlns:c15="http://schemas.microsoft.com/office/drawing/2012/chart" uri="{CE6537A1-D6FC-4f65-9D91-7224C49458BB}"/>
              </c:extLst>
            </c:dLbl>
            <c:dLbl>
              <c:idx val="63"/>
              <c:delete val="1"/>
              <c:extLst xmlns:c16r2="http://schemas.microsoft.com/office/drawing/2015/06/chart">
                <c:ext xmlns:c16="http://schemas.microsoft.com/office/drawing/2014/chart" uri="{C3380CC4-5D6E-409C-BE32-E72D297353CC}">
                  <c16:uniqueId val="{00000040-3399-4D48-9328-A3DD9D3AB118}"/>
                </c:ext>
                <c:ext xmlns:c15="http://schemas.microsoft.com/office/drawing/2012/chart" uri="{CE6537A1-D6FC-4f65-9D91-7224C49458BB}"/>
              </c:extLst>
            </c:dLbl>
            <c:dLbl>
              <c:idx val="64"/>
              <c:delete val="1"/>
              <c:extLst xmlns:c16r2="http://schemas.microsoft.com/office/drawing/2015/06/chart">
                <c:ext xmlns:c16="http://schemas.microsoft.com/office/drawing/2014/chart" uri="{C3380CC4-5D6E-409C-BE32-E72D297353CC}">
                  <c16:uniqueId val="{00000041-3399-4D48-9328-A3DD9D3AB118}"/>
                </c:ext>
                <c:ext xmlns:c15="http://schemas.microsoft.com/office/drawing/2012/chart" uri="{CE6537A1-D6FC-4f65-9D91-7224C49458BB}"/>
              </c:extLst>
            </c:dLbl>
            <c:dLbl>
              <c:idx val="65"/>
              <c:delete val="1"/>
              <c:extLst xmlns:c16r2="http://schemas.microsoft.com/office/drawing/2015/06/chart">
                <c:ext xmlns:c16="http://schemas.microsoft.com/office/drawing/2014/chart" uri="{C3380CC4-5D6E-409C-BE32-E72D297353CC}">
                  <c16:uniqueId val="{00000042-3399-4D48-9328-A3DD9D3AB118}"/>
                </c:ext>
                <c:ext xmlns:c15="http://schemas.microsoft.com/office/drawing/2012/chart" uri="{CE6537A1-D6FC-4f65-9D91-7224C49458BB}"/>
              </c:extLst>
            </c:dLbl>
            <c:dLbl>
              <c:idx val="66"/>
              <c:delete val="1"/>
              <c:extLst xmlns:c16r2="http://schemas.microsoft.com/office/drawing/2015/06/chart">
                <c:ext xmlns:c16="http://schemas.microsoft.com/office/drawing/2014/chart" uri="{C3380CC4-5D6E-409C-BE32-E72D297353CC}">
                  <c16:uniqueId val="{00000043-3399-4D48-9328-A3DD9D3AB118}"/>
                </c:ext>
                <c:ext xmlns:c15="http://schemas.microsoft.com/office/drawing/2012/chart" uri="{CE6537A1-D6FC-4f65-9D91-7224C49458BB}"/>
              </c:extLst>
            </c:dLbl>
            <c:dLbl>
              <c:idx val="67"/>
              <c:delete val="1"/>
              <c:extLst xmlns:c16r2="http://schemas.microsoft.com/office/drawing/2015/06/chart">
                <c:ext xmlns:c16="http://schemas.microsoft.com/office/drawing/2014/chart" uri="{C3380CC4-5D6E-409C-BE32-E72D297353CC}">
                  <c16:uniqueId val="{00000044-3399-4D48-9328-A3DD9D3AB118}"/>
                </c:ext>
                <c:ext xmlns:c15="http://schemas.microsoft.com/office/drawing/2012/chart" uri="{CE6537A1-D6FC-4f65-9D91-7224C49458BB}"/>
              </c:extLst>
            </c:dLbl>
            <c:dLbl>
              <c:idx val="68"/>
              <c:delete val="1"/>
              <c:extLst xmlns:c16r2="http://schemas.microsoft.com/office/drawing/2015/06/chart">
                <c:ext xmlns:c16="http://schemas.microsoft.com/office/drawing/2014/chart" uri="{C3380CC4-5D6E-409C-BE32-E72D297353CC}">
                  <c16:uniqueId val="{00000045-3399-4D48-9328-A3DD9D3AB118}"/>
                </c:ext>
                <c:ext xmlns:c15="http://schemas.microsoft.com/office/drawing/2012/chart" uri="{CE6537A1-D6FC-4f65-9D91-7224C49458BB}"/>
              </c:extLst>
            </c:dLbl>
            <c:dLbl>
              <c:idx val="69"/>
              <c:delete val="1"/>
              <c:extLst xmlns:c16r2="http://schemas.microsoft.com/office/drawing/2015/06/chart">
                <c:ext xmlns:c16="http://schemas.microsoft.com/office/drawing/2014/chart" uri="{C3380CC4-5D6E-409C-BE32-E72D297353CC}">
                  <c16:uniqueId val="{00000046-3399-4D48-9328-A3DD9D3AB118}"/>
                </c:ext>
                <c:ext xmlns:c15="http://schemas.microsoft.com/office/drawing/2012/chart" uri="{CE6537A1-D6FC-4f65-9D91-7224C49458BB}"/>
              </c:extLst>
            </c:dLbl>
            <c:dLbl>
              <c:idx val="70"/>
              <c:delete val="1"/>
              <c:extLst xmlns:c16r2="http://schemas.microsoft.com/office/drawing/2015/06/chart">
                <c:ext xmlns:c16="http://schemas.microsoft.com/office/drawing/2014/chart" uri="{C3380CC4-5D6E-409C-BE32-E72D297353CC}">
                  <c16:uniqueId val="{00000047-3399-4D48-9328-A3DD9D3AB118}"/>
                </c:ext>
                <c:ext xmlns:c15="http://schemas.microsoft.com/office/drawing/2012/chart" uri="{CE6537A1-D6FC-4f65-9D91-7224C49458BB}"/>
              </c:extLst>
            </c:dLbl>
            <c:dLbl>
              <c:idx val="71"/>
              <c:layout>
                <c:manualLayout>
                  <c:x val="9.1478887719678697E-3"/>
                  <c:y val="8.043470241895429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48-3399-4D48-9328-A3DD9D3AB11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Hoja1!$A$3:$A$74</c:f>
              <c:numCache>
                <c:formatCode>General</c:formatCode>
                <c:ptCount val="7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numCache>
            </c:numRef>
          </c:xVal>
          <c:yVal>
            <c:numRef>
              <c:f>Hoja1!$C$3:$C$74</c:f>
              <c:numCache>
                <c:formatCode>General</c:formatCode>
                <c:ptCount val="72"/>
                <c:pt idx="0">
                  <c:v>0</c:v>
                </c:pt>
                <c:pt idx="1">
                  <c:v>6.72</c:v>
                </c:pt>
                <c:pt idx="2">
                  <c:v>14.76</c:v>
                </c:pt>
                <c:pt idx="3">
                  <c:v>22.1</c:v>
                </c:pt>
                <c:pt idx="4">
                  <c:v>27.79</c:v>
                </c:pt>
                <c:pt idx="5">
                  <c:v>31.9</c:v>
                </c:pt>
                <c:pt idx="6">
                  <c:v>35.32</c:v>
                </c:pt>
                <c:pt idx="7">
                  <c:v>37.26</c:v>
                </c:pt>
                <c:pt idx="8">
                  <c:v>35.15</c:v>
                </c:pt>
                <c:pt idx="9">
                  <c:v>35.549999999999997</c:v>
                </c:pt>
                <c:pt idx="10">
                  <c:v>36.25</c:v>
                </c:pt>
                <c:pt idx="11">
                  <c:v>36.979999999999997</c:v>
                </c:pt>
                <c:pt idx="12">
                  <c:v>38.83</c:v>
                </c:pt>
                <c:pt idx="13">
                  <c:v>40.659999999999997</c:v>
                </c:pt>
                <c:pt idx="14">
                  <c:v>41.89</c:v>
                </c:pt>
                <c:pt idx="15">
                  <c:v>42.71</c:v>
                </c:pt>
                <c:pt idx="16">
                  <c:v>43.11</c:v>
                </c:pt>
                <c:pt idx="17">
                  <c:v>43.22</c:v>
                </c:pt>
                <c:pt idx="18">
                  <c:v>43.31</c:v>
                </c:pt>
                <c:pt idx="19">
                  <c:v>45.18</c:v>
                </c:pt>
                <c:pt idx="20">
                  <c:v>46.18</c:v>
                </c:pt>
                <c:pt idx="21">
                  <c:v>46.15</c:v>
                </c:pt>
                <c:pt idx="22">
                  <c:v>46.58</c:v>
                </c:pt>
                <c:pt idx="23">
                  <c:v>46.42</c:v>
                </c:pt>
                <c:pt idx="24">
                  <c:v>48.16</c:v>
                </c:pt>
                <c:pt idx="25">
                  <c:v>48.61</c:v>
                </c:pt>
                <c:pt idx="26">
                  <c:v>48.88</c:v>
                </c:pt>
                <c:pt idx="27">
                  <c:v>49.4</c:v>
                </c:pt>
                <c:pt idx="28">
                  <c:v>49.84</c:v>
                </c:pt>
                <c:pt idx="29">
                  <c:v>50.33</c:v>
                </c:pt>
                <c:pt idx="30">
                  <c:v>50.56</c:v>
                </c:pt>
                <c:pt idx="31">
                  <c:v>51.01</c:v>
                </c:pt>
                <c:pt idx="32">
                  <c:v>51.16</c:v>
                </c:pt>
                <c:pt idx="33">
                  <c:v>52.02</c:v>
                </c:pt>
                <c:pt idx="34">
                  <c:v>52.13</c:v>
                </c:pt>
                <c:pt idx="35">
                  <c:v>52.37</c:v>
                </c:pt>
                <c:pt idx="36">
                  <c:v>52.9</c:v>
                </c:pt>
                <c:pt idx="37">
                  <c:v>52.94</c:v>
                </c:pt>
                <c:pt idx="38">
                  <c:v>53.24</c:v>
                </c:pt>
                <c:pt idx="39">
                  <c:v>53.85</c:v>
                </c:pt>
                <c:pt idx="40">
                  <c:v>53.71</c:v>
                </c:pt>
                <c:pt idx="41">
                  <c:v>53.96</c:v>
                </c:pt>
                <c:pt idx="42">
                  <c:v>54.3</c:v>
                </c:pt>
                <c:pt idx="43">
                  <c:v>54.67</c:v>
                </c:pt>
                <c:pt idx="44">
                  <c:v>55.11</c:v>
                </c:pt>
                <c:pt idx="45">
                  <c:v>54.97</c:v>
                </c:pt>
                <c:pt idx="46">
                  <c:v>55.24</c:v>
                </c:pt>
                <c:pt idx="47">
                  <c:v>55.43</c:v>
                </c:pt>
                <c:pt idx="48">
                  <c:v>55.9</c:v>
                </c:pt>
                <c:pt idx="49">
                  <c:v>56.03</c:v>
                </c:pt>
                <c:pt idx="50">
                  <c:v>56.29</c:v>
                </c:pt>
                <c:pt idx="51">
                  <c:v>56.65</c:v>
                </c:pt>
                <c:pt idx="52">
                  <c:v>57.18</c:v>
                </c:pt>
                <c:pt idx="53">
                  <c:v>57.12</c:v>
                </c:pt>
                <c:pt idx="54">
                  <c:v>57.06</c:v>
                </c:pt>
                <c:pt idx="55">
                  <c:v>57.46</c:v>
                </c:pt>
                <c:pt idx="56">
                  <c:v>57.34</c:v>
                </c:pt>
                <c:pt idx="57">
                  <c:v>57.38</c:v>
                </c:pt>
                <c:pt idx="58">
                  <c:v>57.25</c:v>
                </c:pt>
                <c:pt idx="59">
                  <c:v>57.57</c:v>
                </c:pt>
                <c:pt idx="60">
                  <c:v>57.92</c:v>
                </c:pt>
                <c:pt idx="61">
                  <c:v>58.18</c:v>
                </c:pt>
                <c:pt idx="62">
                  <c:v>58.16</c:v>
                </c:pt>
                <c:pt idx="63">
                  <c:v>58.37</c:v>
                </c:pt>
                <c:pt idx="64">
                  <c:v>58.53</c:v>
                </c:pt>
                <c:pt idx="65">
                  <c:v>58.68</c:v>
                </c:pt>
                <c:pt idx="66">
                  <c:v>58.8</c:v>
                </c:pt>
                <c:pt idx="67">
                  <c:v>58.95</c:v>
                </c:pt>
                <c:pt idx="68">
                  <c:v>59.1</c:v>
                </c:pt>
                <c:pt idx="69">
                  <c:v>59.09</c:v>
                </c:pt>
                <c:pt idx="70">
                  <c:v>59.1</c:v>
                </c:pt>
                <c:pt idx="71">
                  <c:v>59.05</c:v>
                </c:pt>
              </c:numCache>
            </c:numRef>
          </c:yVal>
          <c:smooth val="1"/>
          <c:extLst xmlns:c16r2="http://schemas.microsoft.com/office/drawing/2015/06/chart">
            <c:ext xmlns:c16="http://schemas.microsoft.com/office/drawing/2014/chart" uri="{C3380CC4-5D6E-409C-BE32-E72D297353CC}">
              <c16:uniqueId val="{00000049-3399-4D48-9328-A3DD9D3AB118}"/>
            </c:ext>
          </c:extLst>
        </c:ser>
        <c:ser>
          <c:idx val="2"/>
          <c:order val="2"/>
          <c:tx>
            <c:strRef>
              <c:f>Hoja1!$D$2</c:f>
              <c:strCache>
                <c:ptCount val="1"/>
                <c:pt idx="0">
                  <c:v>ACE </c:v>
                </c:pt>
              </c:strCache>
            </c:strRef>
          </c:tx>
          <c:spPr>
            <a:ln w="22225" cap="rnd">
              <a:solidFill>
                <a:schemeClr val="accent4"/>
              </a:solidFill>
              <a:round/>
            </a:ln>
            <a:effectLst/>
          </c:spPr>
          <c:marker>
            <c:symbol val="triangle"/>
            <c:size val="6"/>
            <c:spPr>
              <a:solidFill>
                <a:schemeClr val="accent4">
                  <a:lumMod val="40000"/>
                  <a:lumOff val="60000"/>
                </a:schemeClr>
              </a:solidFill>
              <a:ln w="9525">
                <a:solidFill>
                  <a:schemeClr val="accent4"/>
                </a:solidFill>
                <a:round/>
              </a:ln>
              <a:effectLst/>
            </c:spPr>
          </c:marker>
          <c:dLbls>
            <c:dLbl>
              <c:idx val="71"/>
              <c:layout>
                <c:manualLayout>
                  <c:x val="-1.99539573682323E-2"/>
                  <c:y val="-7.3846917783925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4A-3399-4D48-9328-A3DD9D3AB11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dLblPos val="b"/>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Hoja1!$A$3:$A$74</c:f>
              <c:numCache>
                <c:formatCode>General</c:formatCode>
                <c:ptCount val="7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numCache>
            </c:numRef>
          </c:xVal>
          <c:yVal>
            <c:numRef>
              <c:f>Hoja1!$D$3:$D$74</c:f>
              <c:numCache>
                <c:formatCode>General</c:formatCode>
                <c:ptCount val="72"/>
                <c:pt idx="0">
                  <c:v>0</c:v>
                </c:pt>
                <c:pt idx="1">
                  <c:v>7.38</c:v>
                </c:pt>
                <c:pt idx="2">
                  <c:v>16.079999999999991</c:v>
                </c:pt>
                <c:pt idx="3">
                  <c:v>22.74</c:v>
                </c:pt>
                <c:pt idx="4">
                  <c:v>27.99</c:v>
                </c:pt>
                <c:pt idx="5">
                  <c:v>31.17</c:v>
                </c:pt>
                <c:pt idx="6">
                  <c:v>33.78</c:v>
                </c:pt>
                <c:pt idx="7">
                  <c:v>34.53</c:v>
                </c:pt>
                <c:pt idx="8">
                  <c:v>34.49</c:v>
                </c:pt>
                <c:pt idx="9">
                  <c:v>35.270000000000003</c:v>
                </c:pt>
                <c:pt idx="10">
                  <c:v>36.08</c:v>
                </c:pt>
                <c:pt idx="11">
                  <c:v>36.76</c:v>
                </c:pt>
                <c:pt idx="12">
                  <c:v>38.56</c:v>
                </c:pt>
                <c:pt idx="13">
                  <c:v>39.69</c:v>
                </c:pt>
                <c:pt idx="14">
                  <c:v>40.79</c:v>
                </c:pt>
                <c:pt idx="15">
                  <c:v>41.41</c:v>
                </c:pt>
                <c:pt idx="16">
                  <c:v>41.69</c:v>
                </c:pt>
                <c:pt idx="17">
                  <c:v>42.18</c:v>
                </c:pt>
                <c:pt idx="18">
                  <c:v>42.84</c:v>
                </c:pt>
                <c:pt idx="19">
                  <c:v>43.73</c:v>
                </c:pt>
                <c:pt idx="20">
                  <c:v>44.36</c:v>
                </c:pt>
                <c:pt idx="21">
                  <c:v>44.7</c:v>
                </c:pt>
                <c:pt idx="22">
                  <c:v>45.18</c:v>
                </c:pt>
                <c:pt idx="23">
                  <c:v>45.55</c:v>
                </c:pt>
                <c:pt idx="24">
                  <c:v>46.26</c:v>
                </c:pt>
                <c:pt idx="25">
                  <c:v>46.77</c:v>
                </c:pt>
                <c:pt idx="26">
                  <c:v>47.58</c:v>
                </c:pt>
                <c:pt idx="27">
                  <c:v>48.3</c:v>
                </c:pt>
                <c:pt idx="28">
                  <c:v>48.93</c:v>
                </c:pt>
                <c:pt idx="29">
                  <c:v>49.34</c:v>
                </c:pt>
                <c:pt idx="30">
                  <c:v>49.7</c:v>
                </c:pt>
                <c:pt idx="31">
                  <c:v>50.41</c:v>
                </c:pt>
                <c:pt idx="32">
                  <c:v>50.67</c:v>
                </c:pt>
                <c:pt idx="33">
                  <c:v>51.39</c:v>
                </c:pt>
                <c:pt idx="34">
                  <c:v>51.64</c:v>
                </c:pt>
                <c:pt idx="35">
                  <c:v>51.83</c:v>
                </c:pt>
                <c:pt idx="36">
                  <c:v>52.49</c:v>
                </c:pt>
                <c:pt idx="37">
                  <c:v>52.73</c:v>
                </c:pt>
                <c:pt idx="38">
                  <c:v>52.99</c:v>
                </c:pt>
                <c:pt idx="39">
                  <c:v>53.54</c:v>
                </c:pt>
                <c:pt idx="40">
                  <c:v>53.58</c:v>
                </c:pt>
                <c:pt idx="41">
                  <c:v>53.74</c:v>
                </c:pt>
                <c:pt idx="42">
                  <c:v>54.03</c:v>
                </c:pt>
                <c:pt idx="43">
                  <c:v>54.43</c:v>
                </c:pt>
                <c:pt idx="44">
                  <c:v>54.78</c:v>
                </c:pt>
                <c:pt idx="45">
                  <c:v>54.96</c:v>
                </c:pt>
                <c:pt idx="46">
                  <c:v>55.26</c:v>
                </c:pt>
                <c:pt idx="47">
                  <c:v>55.45</c:v>
                </c:pt>
                <c:pt idx="48">
                  <c:v>55.88</c:v>
                </c:pt>
                <c:pt idx="49">
                  <c:v>55.97</c:v>
                </c:pt>
                <c:pt idx="50">
                  <c:v>56.27</c:v>
                </c:pt>
                <c:pt idx="51">
                  <c:v>56.6</c:v>
                </c:pt>
                <c:pt idx="52">
                  <c:v>56.95</c:v>
                </c:pt>
                <c:pt idx="53">
                  <c:v>56.94</c:v>
                </c:pt>
                <c:pt idx="54">
                  <c:v>57.08</c:v>
                </c:pt>
                <c:pt idx="55">
                  <c:v>57.24</c:v>
                </c:pt>
                <c:pt idx="56">
                  <c:v>57.3</c:v>
                </c:pt>
                <c:pt idx="57">
                  <c:v>57.52</c:v>
                </c:pt>
                <c:pt idx="58">
                  <c:v>57.52</c:v>
                </c:pt>
                <c:pt idx="59">
                  <c:v>57.78</c:v>
                </c:pt>
                <c:pt idx="60">
                  <c:v>58.07</c:v>
                </c:pt>
                <c:pt idx="61">
                  <c:v>58.27</c:v>
                </c:pt>
                <c:pt idx="62">
                  <c:v>58.35</c:v>
                </c:pt>
                <c:pt idx="63">
                  <c:v>58.57</c:v>
                </c:pt>
                <c:pt idx="64">
                  <c:v>58.71</c:v>
                </c:pt>
                <c:pt idx="65">
                  <c:v>58.88</c:v>
                </c:pt>
                <c:pt idx="66">
                  <c:v>59.11</c:v>
                </c:pt>
                <c:pt idx="67">
                  <c:v>59.18</c:v>
                </c:pt>
                <c:pt idx="68">
                  <c:v>59.32</c:v>
                </c:pt>
                <c:pt idx="69">
                  <c:v>59.38</c:v>
                </c:pt>
                <c:pt idx="70">
                  <c:v>59.44</c:v>
                </c:pt>
                <c:pt idx="71">
                  <c:v>59.42</c:v>
                </c:pt>
              </c:numCache>
            </c:numRef>
          </c:yVal>
          <c:smooth val="1"/>
          <c:extLst xmlns:c16r2="http://schemas.microsoft.com/office/drawing/2015/06/chart">
            <c:ext xmlns:c16="http://schemas.microsoft.com/office/drawing/2014/chart" uri="{C3380CC4-5D6E-409C-BE32-E72D297353CC}">
              <c16:uniqueId val="{0000004B-3399-4D48-9328-A3DD9D3AB118}"/>
            </c:ext>
          </c:extLst>
        </c:ser>
        <c:dLbls>
          <c:showLegendKey val="0"/>
          <c:showVal val="0"/>
          <c:showCatName val="0"/>
          <c:showSerName val="0"/>
          <c:showPercent val="0"/>
          <c:showBubbleSize val="0"/>
        </c:dLbls>
        <c:axId val="174684320"/>
        <c:axId val="174684712"/>
      </c:scatterChart>
      <c:valAx>
        <c:axId val="1746843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ysClr val="windowText" lastClr="000000"/>
                    </a:solidFill>
                    <a:latin typeface="Arial" panose="020B0604020202020204" pitchFamily="34" charset="0"/>
                    <a:ea typeface="+mn-ea"/>
                    <a:cs typeface="Arial" panose="020B0604020202020204" pitchFamily="34" charset="0"/>
                  </a:defRPr>
                </a:pPr>
                <a:r>
                  <a:rPr lang="es-CO">
                    <a:solidFill>
                      <a:sysClr val="windowText" lastClr="000000"/>
                    </a:solidFill>
                    <a:latin typeface="Arial" panose="020B0604020202020204" pitchFamily="34" charset="0"/>
                    <a:cs typeface="Arial" panose="020B0604020202020204" pitchFamily="34" charset="0"/>
                  </a:rPr>
                  <a:t>N</a:t>
                </a:r>
                <a:r>
                  <a:rPr lang="es-CO" cap="none">
                    <a:solidFill>
                      <a:sysClr val="windowText" lastClr="000000"/>
                    </a:solidFill>
                    <a:latin typeface="Arial" panose="020B0604020202020204" pitchFamily="34" charset="0"/>
                    <a:cs typeface="Arial" panose="020B0604020202020204" pitchFamily="34" charset="0"/>
                  </a:rPr>
                  <a:t>úmero</a:t>
                </a:r>
                <a:r>
                  <a:rPr lang="es-CO" cap="none" baseline="0">
                    <a:solidFill>
                      <a:sysClr val="windowText" lastClr="000000"/>
                    </a:solidFill>
                    <a:latin typeface="Arial" panose="020B0604020202020204" pitchFamily="34" charset="0"/>
                    <a:cs typeface="Arial" panose="020B0604020202020204" pitchFamily="34" charset="0"/>
                  </a:rPr>
                  <a:t> de muestras </a:t>
                </a:r>
                <a:endParaRPr lang="es-CO">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0.42123115465963901"/>
              <c:y val="0.92166202118577301"/>
            </c:manualLayout>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4684712"/>
        <c:crosses val="autoZero"/>
        <c:crossBetween val="midCat"/>
      </c:valAx>
      <c:valAx>
        <c:axId val="174684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mn-lt"/>
                    <a:ea typeface="+mn-ea"/>
                    <a:cs typeface="+mn-cs"/>
                  </a:defRPr>
                </a:pPr>
                <a:r>
                  <a:rPr lang="es-CO">
                    <a:solidFill>
                      <a:sysClr val="windowText" lastClr="000000"/>
                    </a:solidFill>
                    <a:latin typeface="Arial" panose="020B0604020202020204" pitchFamily="34" charset="0"/>
                    <a:cs typeface="Arial" panose="020B0604020202020204" pitchFamily="34" charset="0"/>
                  </a:rPr>
                  <a:t>N</a:t>
                </a:r>
                <a:r>
                  <a:rPr lang="es-CO" cap="none">
                    <a:solidFill>
                      <a:sysClr val="windowText" lastClr="000000"/>
                    </a:solidFill>
                    <a:latin typeface="Arial" panose="020B0604020202020204" pitchFamily="34" charset="0"/>
                    <a:cs typeface="Arial" panose="020B0604020202020204" pitchFamily="34" charset="0"/>
                  </a:rPr>
                  <a:t>úmero</a:t>
                </a:r>
                <a:r>
                  <a:rPr lang="es-CO" cap="none" baseline="0">
                    <a:solidFill>
                      <a:sysClr val="windowText" lastClr="000000"/>
                    </a:solidFill>
                    <a:latin typeface="Arial" panose="020B0604020202020204" pitchFamily="34" charset="0"/>
                    <a:cs typeface="Arial" panose="020B0604020202020204" pitchFamily="34" charset="0"/>
                  </a:rPr>
                  <a:t> de especies </a:t>
                </a:r>
                <a:endParaRPr lang="es-CO">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4684320"/>
        <c:crosses val="autoZero"/>
        <c:crossBetween val="midCat"/>
      </c:valAx>
      <c:spPr>
        <a:noFill/>
        <a:ln>
          <a:noFill/>
        </a:ln>
        <a:effectLst/>
      </c:spPr>
    </c:plotArea>
    <c:legend>
      <c:legendPos val="t"/>
      <c:layout>
        <c:manualLayout>
          <c:xMode val="edge"/>
          <c:yMode val="edge"/>
          <c:x val="0.32154743386201001"/>
          <c:y val="4.38609746883264E-2"/>
          <c:w val="0.38602610702321399"/>
          <c:h val="5.948226334239060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noFill/>
      <a:round/>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Hoja2!$B$1</c:f>
              <c:strCache>
                <c:ptCount val="1"/>
                <c:pt idx="0">
                  <c:v>Frecuencia de mencion </c:v>
                </c:pt>
              </c:strCache>
            </c:strRef>
          </c:tx>
          <c:spPr>
            <a:solidFill>
              <a:schemeClr val="accent6"/>
            </a:solidFill>
            <a:ln>
              <a:noFill/>
            </a:ln>
            <a:effectLst/>
            <a:sp3d/>
          </c:spPr>
          <c:invertIfNegative val="0"/>
          <c:dPt>
            <c:idx val="0"/>
            <c:invertIfNegative val="0"/>
            <c:bubble3D val="0"/>
            <c:spPr>
              <a:solidFill>
                <a:srgbClr val="FF9966"/>
              </a:solidFill>
              <a:ln>
                <a:solidFill>
                  <a:srgbClr val="FF9966"/>
                </a:solidFill>
              </a:ln>
              <a:effectLst/>
              <a:sp3d>
                <a:contourClr>
                  <a:srgbClr val="FF9966"/>
                </a:contourClr>
              </a:sp3d>
            </c:spPr>
            <c:extLst xmlns:c16r2="http://schemas.microsoft.com/office/drawing/2015/06/chart">
              <c:ext xmlns:c16="http://schemas.microsoft.com/office/drawing/2014/chart" uri="{C3380CC4-5D6E-409C-BE32-E72D297353CC}">
                <c16:uniqueId val="{00000001-8676-4478-9E85-DF6527B2FF09}"/>
              </c:ext>
            </c:extLst>
          </c:dPt>
          <c:dPt>
            <c:idx val="1"/>
            <c:invertIfNegative val="0"/>
            <c:bubble3D val="0"/>
            <c:spPr>
              <a:solidFill>
                <a:srgbClr val="00B0F0"/>
              </a:solidFill>
              <a:ln>
                <a:solidFill>
                  <a:srgbClr val="00B0F0"/>
                </a:solidFill>
              </a:ln>
              <a:effectLst/>
              <a:sp3d>
                <a:contourClr>
                  <a:srgbClr val="00B0F0"/>
                </a:contourClr>
              </a:sp3d>
            </c:spPr>
            <c:extLst xmlns:c16r2="http://schemas.microsoft.com/office/drawing/2015/06/chart">
              <c:ext xmlns:c16="http://schemas.microsoft.com/office/drawing/2014/chart" uri="{C3380CC4-5D6E-409C-BE32-E72D297353CC}">
                <c16:uniqueId val="{00000003-8676-4478-9E85-DF6527B2FF09}"/>
              </c:ext>
            </c:extLst>
          </c:dPt>
          <c:dPt>
            <c:idx val="3"/>
            <c:invertIfNegative val="0"/>
            <c:bubble3D val="0"/>
            <c:spPr>
              <a:solidFill>
                <a:srgbClr val="FFCC66"/>
              </a:solidFill>
              <a:ln>
                <a:solidFill>
                  <a:srgbClr val="FFCC66"/>
                </a:solidFill>
              </a:ln>
              <a:effectLst/>
              <a:sp3d>
                <a:contourClr>
                  <a:srgbClr val="FFCC66"/>
                </a:contourClr>
              </a:sp3d>
            </c:spPr>
            <c:extLst xmlns:c16r2="http://schemas.microsoft.com/office/drawing/2015/06/chart">
              <c:ext xmlns:c16="http://schemas.microsoft.com/office/drawing/2014/chart" uri="{C3380CC4-5D6E-409C-BE32-E72D297353CC}">
                <c16:uniqueId val="{00000005-8676-4478-9E85-DF6527B2FF09}"/>
              </c:ext>
            </c:extLst>
          </c:dPt>
          <c:dPt>
            <c:idx val="4"/>
            <c:invertIfNegative val="0"/>
            <c:bubble3D val="0"/>
            <c:spPr>
              <a:solidFill>
                <a:schemeClr val="accent1">
                  <a:lumMod val="40000"/>
                  <a:lumOff val="60000"/>
                </a:schemeClr>
              </a:solidFill>
              <a:ln>
                <a:solidFill>
                  <a:schemeClr val="accent1">
                    <a:lumMod val="40000"/>
                    <a:lumOff val="60000"/>
                  </a:schemeClr>
                </a:solidFill>
              </a:ln>
              <a:effectLst/>
              <a:sp3d>
                <a:contourClr>
                  <a:schemeClr val="accent1">
                    <a:lumMod val="40000"/>
                    <a:lumOff val="60000"/>
                  </a:schemeClr>
                </a:contourClr>
              </a:sp3d>
            </c:spPr>
            <c:extLst xmlns:c16r2="http://schemas.microsoft.com/office/drawing/2015/06/chart">
              <c:ext xmlns:c16="http://schemas.microsoft.com/office/drawing/2014/chart" uri="{C3380CC4-5D6E-409C-BE32-E72D297353CC}">
                <c16:uniqueId val="{00000007-8676-4478-9E85-DF6527B2FF09}"/>
              </c:ext>
            </c:extLst>
          </c:dPt>
          <c:dPt>
            <c:idx val="5"/>
            <c:invertIfNegative val="0"/>
            <c:bubble3D val="0"/>
            <c:spPr>
              <a:solidFill>
                <a:schemeClr val="accent2">
                  <a:lumMod val="75000"/>
                </a:schemeClr>
              </a:solidFill>
              <a:ln>
                <a:solidFill>
                  <a:srgbClr val="B2481E"/>
                </a:solidFill>
              </a:ln>
              <a:effectLst/>
              <a:sp3d>
                <a:contourClr>
                  <a:srgbClr val="B2481E"/>
                </a:contourClr>
              </a:sp3d>
            </c:spPr>
            <c:extLst xmlns:c16r2="http://schemas.microsoft.com/office/drawing/2015/06/chart">
              <c:ext xmlns:c16="http://schemas.microsoft.com/office/drawing/2014/chart" uri="{C3380CC4-5D6E-409C-BE32-E72D297353CC}">
                <c16:uniqueId val="{00000009-8676-4478-9E85-DF6527B2FF09}"/>
              </c:ext>
            </c:extLst>
          </c:dPt>
          <c:dLbls>
            <c:dLbl>
              <c:idx val="0"/>
              <c:layout>
                <c:manualLayout>
                  <c:x val="1.1372682815876301E-2"/>
                  <c:y val="-2.11491011632005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676-4478-9E85-DF6527B2FF09}"/>
                </c:ext>
                <c:ext xmlns:c15="http://schemas.microsoft.com/office/drawing/2012/chart" uri="{CE6537A1-D6FC-4f65-9D91-7224C49458BB}"/>
              </c:extLst>
            </c:dLbl>
            <c:dLbl>
              <c:idx val="1"/>
              <c:layout>
                <c:manualLayout>
                  <c:x val="1.8196292505402001E-2"/>
                  <c:y val="-2.11491011632005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676-4478-9E85-DF6527B2FF09}"/>
                </c:ext>
                <c:ext xmlns:c15="http://schemas.microsoft.com/office/drawing/2012/chart" uri="{CE6537A1-D6FC-4f65-9D91-7224C49458BB}"/>
              </c:extLst>
            </c:dLbl>
            <c:dLbl>
              <c:idx val="2"/>
              <c:layout>
                <c:manualLayout>
                  <c:x val="2.2745365631752501E-2"/>
                  <c:y val="-2.46739513570673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676-4478-9E85-DF6527B2FF09}"/>
                </c:ext>
                <c:ext xmlns:c15="http://schemas.microsoft.com/office/drawing/2012/chart" uri="{CE6537A1-D6FC-4f65-9D91-7224C49458BB}"/>
              </c:extLst>
            </c:dLbl>
            <c:dLbl>
              <c:idx val="3"/>
              <c:layout>
                <c:manualLayout>
                  <c:x val="1.5921755942226799E-2"/>
                  <c:y val="-2.11491011632006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676-4478-9E85-DF6527B2FF09}"/>
                </c:ext>
                <c:ext xmlns:c15="http://schemas.microsoft.com/office/drawing/2012/chart" uri="{CE6537A1-D6FC-4f65-9D91-7224C49458BB}"/>
              </c:extLst>
            </c:dLbl>
            <c:dLbl>
              <c:idx val="4"/>
              <c:layout>
                <c:manualLayout>
                  <c:x val="2.95689753212783E-2"/>
                  <c:y val="-1.40994007754669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676-4478-9E85-DF6527B2FF09}"/>
                </c:ext>
                <c:ext xmlns:c15="http://schemas.microsoft.com/office/drawing/2012/chart" uri="{CE6537A1-D6FC-4f65-9D91-7224C49458BB}"/>
              </c:extLst>
            </c:dLbl>
            <c:dLbl>
              <c:idx val="5"/>
              <c:layout>
                <c:manualLayout>
                  <c:x val="2.2745365631752501E-2"/>
                  <c:y val="-1.762425096933379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8676-4478-9E85-DF6527B2FF0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Hoja2!$A$2:$A$7</c:f>
              <c:strCache>
                <c:ptCount val="6"/>
                <c:pt idx="0">
                  <c:v>Agüeros</c:v>
                </c:pt>
                <c:pt idx="1">
                  <c:v>Medicinal </c:v>
                </c:pt>
                <c:pt idx="2">
                  <c:v>Mascota </c:v>
                </c:pt>
                <c:pt idx="3">
                  <c:v>Alimento </c:v>
                </c:pt>
                <c:pt idx="4">
                  <c:v>Indicadores de clima</c:v>
                </c:pt>
                <c:pt idx="5">
                  <c:v>Cosecha o siembra </c:v>
                </c:pt>
              </c:strCache>
            </c:strRef>
          </c:cat>
          <c:val>
            <c:numRef>
              <c:f>Hoja2!$B$2:$B$7</c:f>
              <c:numCache>
                <c:formatCode>0%</c:formatCode>
                <c:ptCount val="6"/>
                <c:pt idx="0">
                  <c:v>0.36</c:v>
                </c:pt>
                <c:pt idx="1">
                  <c:v>0.25</c:v>
                </c:pt>
                <c:pt idx="2">
                  <c:v>0.14000000000000001</c:v>
                </c:pt>
                <c:pt idx="3">
                  <c:v>0.11</c:v>
                </c:pt>
                <c:pt idx="4">
                  <c:v>0.09</c:v>
                </c:pt>
                <c:pt idx="5">
                  <c:v>0.05</c:v>
                </c:pt>
              </c:numCache>
            </c:numRef>
          </c:val>
          <c:extLst xmlns:c16r2="http://schemas.microsoft.com/office/drawing/2015/06/chart">
            <c:ext xmlns:c16="http://schemas.microsoft.com/office/drawing/2014/chart" uri="{C3380CC4-5D6E-409C-BE32-E72D297353CC}">
              <c16:uniqueId val="{0000000B-8676-4478-9E85-DF6527B2FF09}"/>
            </c:ext>
          </c:extLst>
        </c:ser>
        <c:dLbls>
          <c:showLegendKey val="0"/>
          <c:showVal val="1"/>
          <c:showCatName val="0"/>
          <c:showSerName val="0"/>
          <c:showPercent val="0"/>
          <c:showBubbleSize val="0"/>
        </c:dLbls>
        <c:gapWidth val="150"/>
        <c:shape val="box"/>
        <c:axId val="174685888"/>
        <c:axId val="174686280"/>
        <c:axId val="0"/>
      </c:bar3DChart>
      <c:catAx>
        <c:axId val="174685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4686280"/>
        <c:crosses val="autoZero"/>
        <c:auto val="1"/>
        <c:lblAlgn val="ctr"/>
        <c:lblOffset val="100"/>
        <c:noMultiLvlLbl val="0"/>
      </c:catAx>
      <c:valAx>
        <c:axId val="1746862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46858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'Frecuencia de mencion '!$AU$1</c:f>
              <c:strCache>
                <c:ptCount val="1"/>
                <c:pt idx="0">
                  <c:v>Frecuenciia de mencion </c:v>
                </c:pt>
              </c:strCache>
            </c:strRef>
          </c:tx>
          <c:spPr>
            <a:solidFill>
              <a:schemeClr val="accent1"/>
            </a:solidFill>
            <a:ln>
              <a:noFill/>
            </a:ln>
            <a:effectLst/>
          </c:spPr>
          <c:invertIfNegative val="0"/>
          <c:cat>
            <c:strRef>
              <c:f>'Frecuencia de mencion '!$A$2:$A$33</c:f>
              <c:strCache>
                <c:ptCount val="32"/>
                <c:pt idx="0">
                  <c:v>Azulejo </c:v>
                </c:pt>
                <c:pt idx="1">
                  <c:v>Bichuchi- gorrion </c:v>
                </c:pt>
                <c:pt idx="2">
                  <c:v>Colibri- tuminejo </c:v>
                </c:pt>
                <c:pt idx="3">
                  <c:v>Chicao o toche </c:v>
                </c:pt>
                <c:pt idx="4">
                  <c:v>Cardenal </c:v>
                </c:pt>
                <c:pt idx="5">
                  <c:v>Chiguaca </c:v>
                </c:pt>
                <c:pt idx="6">
                  <c:v>Periquillos -periquitos </c:v>
                </c:pt>
                <c:pt idx="7">
                  <c:v>Torcaza </c:v>
                </c:pt>
                <c:pt idx="8">
                  <c:v>Carpintero</c:v>
                </c:pt>
                <c:pt idx="9">
                  <c:v>Guacharaca</c:v>
                </c:pt>
                <c:pt idx="10">
                  <c:v>Cucarachero</c:v>
                </c:pt>
                <c:pt idx="11">
                  <c:v>Morrocoy </c:v>
                </c:pt>
                <c:pt idx="12">
                  <c:v>Canarios </c:v>
                </c:pt>
                <c:pt idx="13">
                  <c:v>Pipiris Tyrannus melancholicus </c:v>
                </c:pt>
                <c:pt idx="14">
                  <c:v>Pacunguero </c:v>
                </c:pt>
                <c:pt idx="15">
                  <c:v>Pincua </c:v>
                </c:pt>
                <c:pt idx="16">
                  <c:v>Tres pies - Tin tin </c:v>
                </c:pt>
                <c:pt idx="17">
                  <c:v>Perdiz</c:v>
                </c:pt>
                <c:pt idx="18">
                  <c:v>Chamon </c:v>
                </c:pt>
                <c:pt idx="19">
                  <c:v>Chilaco </c:v>
                </c:pt>
                <c:pt idx="20">
                  <c:v>Garrapatero Pigua</c:v>
                </c:pt>
                <c:pt idx="21">
                  <c:v>Dormilon</c:v>
                </c:pt>
                <c:pt idx="22">
                  <c:v>Gavilan </c:v>
                </c:pt>
                <c:pt idx="23">
                  <c:v>Golondrinas</c:v>
                </c:pt>
                <c:pt idx="24">
                  <c:v>Guali -Lagui </c:v>
                </c:pt>
                <c:pt idx="25">
                  <c:v>Chulo - Gallinazo</c:v>
                </c:pt>
                <c:pt idx="26">
                  <c:v>La charcha </c:v>
                </c:pt>
                <c:pt idx="27">
                  <c:v>Puteca o chamicero o carga leña </c:v>
                </c:pt>
                <c:pt idx="28">
                  <c:v>Garza </c:v>
                </c:pt>
                <c:pt idx="29">
                  <c:v>Suelera </c:v>
                </c:pt>
                <c:pt idx="30">
                  <c:v>Martin pescador </c:v>
                </c:pt>
                <c:pt idx="31">
                  <c:v>Mirla </c:v>
                </c:pt>
              </c:strCache>
            </c:strRef>
          </c:cat>
          <c:val>
            <c:numRef>
              <c:f>'Frecuencia de mencion '!$AV$2:$AV$33</c:f>
              <c:numCache>
                <c:formatCode>0.00</c:formatCode>
                <c:ptCount val="32"/>
                <c:pt idx="0">
                  <c:v>0.77777777777777801</c:v>
                </c:pt>
                <c:pt idx="1">
                  <c:v>0.71111111111111103</c:v>
                </c:pt>
                <c:pt idx="2">
                  <c:v>0.71111111111111103</c:v>
                </c:pt>
                <c:pt idx="3">
                  <c:v>0.68888888888888899</c:v>
                </c:pt>
                <c:pt idx="4">
                  <c:v>0.62222222222222201</c:v>
                </c:pt>
                <c:pt idx="5">
                  <c:v>0.62222222222222201</c:v>
                </c:pt>
                <c:pt idx="6">
                  <c:v>0.6</c:v>
                </c:pt>
                <c:pt idx="7">
                  <c:v>0.57777777777777795</c:v>
                </c:pt>
                <c:pt idx="8">
                  <c:v>0.55555555555555602</c:v>
                </c:pt>
                <c:pt idx="9">
                  <c:v>0.55555555555555602</c:v>
                </c:pt>
                <c:pt idx="10">
                  <c:v>0.53333333333333299</c:v>
                </c:pt>
                <c:pt idx="11">
                  <c:v>0.51111111111111096</c:v>
                </c:pt>
                <c:pt idx="12">
                  <c:v>0.46666666666666701</c:v>
                </c:pt>
                <c:pt idx="13">
                  <c:v>0.46666666666666701</c:v>
                </c:pt>
                <c:pt idx="14">
                  <c:v>0.44444444444444398</c:v>
                </c:pt>
                <c:pt idx="15">
                  <c:v>0.422222222222222</c:v>
                </c:pt>
                <c:pt idx="16">
                  <c:v>0.422222222222222</c:v>
                </c:pt>
                <c:pt idx="17">
                  <c:v>0.4</c:v>
                </c:pt>
                <c:pt idx="18">
                  <c:v>0.37777777777777799</c:v>
                </c:pt>
                <c:pt idx="19">
                  <c:v>0.37777777777777799</c:v>
                </c:pt>
                <c:pt idx="20">
                  <c:v>0.37777777777777799</c:v>
                </c:pt>
                <c:pt idx="21">
                  <c:v>0.35555555555555601</c:v>
                </c:pt>
                <c:pt idx="22">
                  <c:v>0.35555555555555601</c:v>
                </c:pt>
                <c:pt idx="23">
                  <c:v>0.35555555555555601</c:v>
                </c:pt>
                <c:pt idx="24">
                  <c:v>0.35555555555555601</c:v>
                </c:pt>
                <c:pt idx="25">
                  <c:v>0.33333333333333298</c:v>
                </c:pt>
                <c:pt idx="26">
                  <c:v>0.31111111111111101</c:v>
                </c:pt>
                <c:pt idx="27">
                  <c:v>0.28888888888888897</c:v>
                </c:pt>
                <c:pt idx="28">
                  <c:v>0.266666666666667</c:v>
                </c:pt>
                <c:pt idx="29">
                  <c:v>0.2</c:v>
                </c:pt>
                <c:pt idx="30">
                  <c:v>0.17777777777777801</c:v>
                </c:pt>
                <c:pt idx="31">
                  <c:v>0.17777777777777801</c:v>
                </c:pt>
              </c:numCache>
            </c:numRef>
          </c:val>
          <c:extLst xmlns:c16r2="http://schemas.microsoft.com/office/drawing/2015/06/chart">
            <c:ext xmlns:c16="http://schemas.microsoft.com/office/drawing/2014/chart" uri="{C3380CC4-5D6E-409C-BE32-E72D297353CC}">
              <c16:uniqueId val="{00000000-CD03-4213-B920-72C8CEB55BC2}"/>
            </c:ext>
          </c:extLst>
        </c:ser>
        <c:dLbls>
          <c:showLegendKey val="0"/>
          <c:showVal val="0"/>
          <c:showCatName val="0"/>
          <c:showSerName val="0"/>
          <c:showPercent val="0"/>
          <c:showBubbleSize val="0"/>
        </c:dLbls>
        <c:gapWidth val="219"/>
        <c:overlap val="-27"/>
        <c:axId val="177028736"/>
        <c:axId val="177029128"/>
      </c:barChart>
      <c:catAx>
        <c:axId val="17702873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CO">
                    <a:solidFill>
                      <a:sysClr val="windowText" lastClr="000000"/>
                    </a:solidFill>
                    <a:latin typeface="Arial" panose="020B0604020202020204" pitchFamily="34" charset="0"/>
                    <a:cs typeface="Arial" panose="020B0604020202020204" pitchFamily="34" charset="0"/>
                  </a:rPr>
                  <a:t>Especies</a:t>
                </a:r>
                <a:r>
                  <a:rPr lang="es-CO" baseline="0">
                    <a:solidFill>
                      <a:sysClr val="windowText" lastClr="000000"/>
                    </a:solidFill>
                    <a:latin typeface="Arial" panose="020B0604020202020204" pitchFamily="34" charset="0"/>
                    <a:cs typeface="Arial" panose="020B0604020202020204" pitchFamily="34" charset="0"/>
                  </a:rPr>
                  <a:t> mencionadas por los conocedores </a:t>
                </a:r>
                <a:endParaRPr lang="es-CO">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0.32581283755009199"/>
              <c:y val="0.9001652446717729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7029128"/>
        <c:crosses val="autoZero"/>
        <c:auto val="1"/>
        <c:lblAlgn val="ctr"/>
        <c:lblOffset val="100"/>
        <c:noMultiLvlLbl val="0"/>
      </c:catAx>
      <c:valAx>
        <c:axId val="177029128"/>
        <c:scaling>
          <c:orientation val="minMax"/>
        </c:scaling>
        <c:delete val="0"/>
        <c:axPos val="l"/>
        <c:majorGridlines>
          <c:spPr>
            <a:ln w="9525" cap="flat" cmpd="sng" algn="ctr">
              <a:gradFill>
                <a:gsLst>
                  <a:gs pos="0">
                    <a:schemeClr val="accent1">
                      <a:lumMod val="5000"/>
                      <a:lumOff val="95000"/>
                    </a:schemeClr>
                  </a:gs>
                  <a:gs pos="48000">
                    <a:schemeClr val="accent1">
                      <a:lumMod val="45000"/>
                      <a:lumOff val="55000"/>
                    </a:schemeClr>
                  </a:gs>
                  <a:gs pos="72000">
                    <a:schemeClr val="accent1">
                      <a:lumMod val="45000"/>
                      <a:lumOff val="55000"/>
                    </a:schemeClr>
                  </a:gs>
                  <a:gs pos="94000">
                    <a:schemeClr val="accent1">
                      <a:lumMod val="30000"/>
                      <a:lumOff val="70000"/>
                    </a:schemeClr>
                  </a:gs>
                </a:gsLst>
                <a:lin ang="5400000" scaled="1"/>
              </a:gra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CO" baseline="0">
                    <a:solidFill>
                      <a:sysClr val="windowText" lastClr="000000"/>
                    </a:solidFill>
                    <a:latin typeface="Arial" panose="020B0604020202020204" pitchFamily="34" charset="0"/>
                    <a:cs typeface="Arial" panose="020B0604020202020204" pitchFamily="34" charset="0"/>
                  </a:rPr>
                  <a:t>Frecuencia  de mención </a:t>
                </a:r>
              </a:p>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CO" baseline="0">
                    <a:solidFill>
                      <a:sysClr val="windowText" lastClr="000000"/>
                    </a:solidFill>
                    <a:latin typeface="Arial" panose="020B0604020202020204" pitchFamily="34" charset="0"/>
                    <a:cs typeface="Arial" panose="020B0604020202020204" pitchFamily="34" charset="0"/>
                  </a:rPr>
                  <a:t>relativa  </a:t>
                </a:r>
                <a:endParaRPr lang="es-CO">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2.4892509617560499E-2"/>
              <c:y val="0.16536895190006201"/>
            </c:manualLayout>
          </c:layout>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702873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'Base Completa '!$BM$2</c:f>
              <c:strCache>
                <c:ptCount val="1"/>
                <c:pt idx="0">
                  <c:v>Vuis=∑Frecuencia de la especie/valor maximo de la especie mas utilizada </c:v>
                </c:pt>
              </c:strCache>
            </c:strRef>
          </c:tx>
          <c:spPr>
            <a:solidFill>
              <a:schemeClr val="accent1"/>
            </a:solidFill>
            <a:ln>
              <a:noFill/>
            </a:ln>
            <a:effectLst/>
          </c:spPr>
          <c:invertIfNegative val="0"/>
          <c:cat>
            <c:strRef>
              <c:f>'Base Completa '!$B$3:$B$34</c:f>
              <c:strCache>
                <c:ptCount val="32"/>
                <c:pt idx="0">
                  <c:v>Tres pies o tin tin </c:v>
                </c:pt>
                <c:pt idx="1">
                  <c:v>Gallinazo </c:v>
                </c:pt>
                <c:pt idx="2">
                  <c:v>Palomo </c:v>
                </c:pt>
                <c:pt idx="3">
                  <c:v>Torcaza </c:v>
                </c:pt>
                <c:pt idx="4">
                  <c:v>Flautero </c:v>
                </c:pt>
                <c:pt idx="5">
                  <c:v>Guacharacas </c:v>
                </c:pt>
                <c:pt idx="6">
                  <c:v>Golondrina (Llamaagua)</c:v>
                </c:pt>
                <c:pt idx="7">
                  <c:v>Gorrion bichuchi </c:v>
                </c:pt>
                <c:pt idx="8">
                  <c:v>Cucarachero </c:v>
                </c:pt>
                <c:pt idx="9">
                  <c:v>Loros </c:v>
                </c:pt>
                <c:pt idx="10">
                  <c:v>Pincua </c:v>
                </c:pt>
                <c:pt idx="11">
                  <c:v>Chilaco (Llamaagua)</c:v>
                </c:pt>
                <c:pt idx="12">
                  <c:v>Chicao (Descampa)</c:v>
                </c:pt>
                <c:pt idx="13">
                  <c:v>Colibri </c:v>
                </c:pt>
                <c:pt idx="14">
                  <c:v>Guala</c:v>
                </c:pt>
                <c:pt idx="15">
                  <c:v>Perdiz</c:v>
                </c:pt>
                <c:pt idx="16">
                  <c:v>Bimbos</c:v>
                </c:pt>
                <c:pt idx="17">
                  <c:v>Gallina de campo </c:v>
                </c:pt>
                <c:pt idx="18">
                  <c:v>Lechuza </c:v>
                </c:pt>
                <c:pt idx="19">
                  <c:v>Morrocoy </c:v>
                </c:pt>
                <c:pt idx="20">
                  <c:v>Patos de campo </c:v>
                </c:pt>
                <c:pt idx="21">
                  <c:v>Carpintero </c:v>
                </c:pt>
                <c:pt idx="22">
                  <c:v>Chiguaca </c:v>
                </c:pt>
                <c:pt idx="23">
                  <c:v>Dormilon </c:v>
                </c:pt>
                <c:pt idx="24">
                  <c:v>Gallos kikos </c:v>
                </c:pt>
                <c:pt idx="25">
                  <c:v>Garrapatero Pigua </c:v>
                </c:pt>
                <c:pt idx="26">
                  <c:v>Garza (Llamaagua)</c:v>
                </c:pt>
                <c:pt idx="27">
                  <c:v>Guali </c:v>
                </c:pt>
                <c:pt idx="28">
                  <c:v>Periquillos</c:v>
                </c:pt>
                <c:pt idx="29">
                  <c:v>Petrona </c:v>
                </c:pt>
                <c:pt idx="30">
                  <c:v>Pichon de gallinazo </c:v>
                </c:pt>
                <c:pt idx="31">
                  <c:v>Tortolas </c:v>
                </c:pt>
              </c:strCache>
            </c:strRef>
          </c:cat>
          <c:val>
            <c:numRef>
              <c:f>'Base Completa '!$BM$3:$BM$34</c:f>
              <c:numCache>
                <c:formatCode>0.00</c:formatCode>
                <c:ptCount val="32"/>
                <c:pt idx="0">
                  <c:v>1</c:v>
                </c:pt>
                <c:pt idx="1">
                  <c:v>0.65217391304347905</c:v>
                </c:pt>
                <c:pt idx="2">
                  <c:v>0.47826086956521702</c:v>
                </c:pt>
                <c:pt idx="3">
                  <c:v>0.47826086956521702</c:v>
                </c:pt>
                <c:pt idx="4">
                  <c:v>0.434782608695652</c:v>
                </c:pt>
                <c:pt idx="5">
                  <c:v>0.39130434782608697</c:v>
                </c:pt>
                <c:pt idx="6">
                  <c:v>0.34782608695652201</c:v>
                </c:pt>
                <c:pt idx="7">
                  <c:v>0.34782608695652201</c:v>
                </c:pt>
                <c:pt idx="8">
                  <c:v>0.26086956521739102</c:v>
                </c:pt>
                <c:pt idx="9">
                  <c:v>0.217391304347826</c:v>
                </c:pt>
                <c:pt idx="10">
                  <c:v>0.217391304347826</c:v>
                </c:pt>
                <c:pt idx="11">
                  <c:v>0.173913043478261</c:v>
                </c:pt>
                <c:pt idx="12">
                  <c:v>0.13043478260869601</c:v>
                </c:pt>
                <c:pt idx="13">
                  <c:v>0.13043478260869601</c:v>
                </c:pt>
                <c:pt idx="14">
                  <c:v>0.13043478260869601</c:v>
                </c:pt>
                <c:pt idx="15">
                  <c:v>0.13043478260869601</c:v>
                </c:pt>
                <c:pt idx="16">
                  <c:v>8.6956521739130405E-2</c:v>
                </c:pt>
                <c:pt idx="17">
                  <c:v>8.6956521739130405E-2</c:v>
                </c:pt>
                <c:pt idx="18">
                  <c:v>8.6956521739130405E-2</c:v>
                </c:pt>
                <c:pt idx="19">
                  <c:v>8.6956521739130405E-2</c:v>
                </c:pt>
                <c:pt idx="20">
                  <c:v>8.6956521739130405E-2</c:v>
                </c:pt>
                <c:pt idx="21">
                  <c:v>4.3478260869565202E-2</c:v>
                </c:pt>
                <c:pt idx="22">
                  <c:v>4.3478260869565202E-2</c:v>
                </c:pt>
                <c:pt idx="23">
                  <c:v>4.3478260869565202E-2</c:v>
                </c:pt>
                <c:pt idx="24">
                  <c:v>4.3478260869565202E-2</c:v>
                </c:pt>
                <c:pt idx="25">
                  <c:v>4.3478260869565202E-2</c:v>
                </c:pt>
                <c:pt idx="26">
                  <c:v>4.3478260869565202E-2</c:v>
                </c:pt>
                <c:pt idx="27">
                  <c:v>4.3478260869565202E-2</c:v>
                </c:pt>
                <c:pt idx="28">
                  <c:v>4.3478260869565202E-2</c:v>
                </c:pt>
                <c:pt idx="29">
                  <c:v>4.3478260869565202E-2</c:v>
                </c:pt>
                <c:pt idx="30">
                  <c:v>4.3478260869565202E-2</c:v>
                </c:pt>
                <c:pt idx="31">
                  <c:v>4.3478260869565202E-2</c:v>
                </c:pt>
              </c:numCache>
            </c:numRef>
          </c:val>
          <c:extLst xmlns:c16r2="http://schemas.microsoft.com/office/drawing/2015/06/chart">
            <c:ext xmlns:c16="http://schemas.microsoft.com/office/drawing/2014/chart" uri="{C3380CC4-5D6E-409C-BE32-E72D297353CC}">
              <c16:uniqueId val="{00000000-6813-448D-AD7B-608728800FB7}"/>
            </c:ext>
          </c:extLst>
        </c:ser>
        <c:dLbls>
          <c:showLegendKey val="0"/>
          <c:showVal val="0"/>
          <c:showCatName val="0"/>
          <c:showSerName val="0"/>
          <c:showPercent val="0"/>
          <c:showBubbleSize val="0"/>
        </c:dLbls>
        <c:gapWidth val="219"/>
        <c:overlap val="-27"/>
        <c:axId val="177029912"/>
        <c:axId val="177030304"/>
      </c:barChart>
      <c:catAx>
        <c:axId val="177029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7030304"/>
        <c:crosses val="autoZero"/>
        <c:auto val="1"/>
        <c:lblAlgn val="ctr"/>
        <c:lblOffset val="100"/>
        <c:noMultiLvlLbl val="0"/>
      </c:catAx>
      <c:valAx>
        <c:axId val="177030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70299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s-ES"/>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 Id="rId5" Type="http://schemas.openxmlformats.org/officeDocument/2006/relationships/image" Target="../media/image24.pn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6E6915-5BD8-47D4-A568-AF071A745A95}" type="doc">
      <dgm:prSet loTypeId="urn:microsoft.com/office/officeart/2005/8/layout/process5" loCatId="process" qsTypeId="urn:microsoft.com/office/officeart/2005/8/quickstyle/simple3" qsCatId="simple" csTypeId="urn:microsoft.com/office/officeart/2005/8/colors/colorful4" csCatId="colorful" phldr="1"/>
      <dgm:spPr/>
      <dgm:t>
        <a:bodyPr/>
        <a:lstStyle/>
        <a:p>
          <a:endParaRPr lang="es-CO"/>
        </a:p>
      </dgm:t>
    </dgm:pt>
    <dgm:pt modelId="{2E8E1A67-41F9-4C22-8906-7D391D22500B}">
      <dgm:prSet phldrT="[Texto]" custT="1"/>
      <dgm:spPr/>
      <dgm:t>
        <a:bodyPr/>
        <a:lstStyle/>
        <a:p>
          <a:pPr algn="just"/>
          <a:r>
            <a:rPr lang="es-MX" sz="1600" dirty="0">
              <a:latin typeface="Arial" panose="020B0604020202020204" pitchFamily="34" charset="0"/>
              <a:cs typeface="Arial" panose="020B0604020202020204" pitchFamily="34" charset="0"/>
            </a:rPr>
            <a:t>Teniendo en cuenta a la comunidad como participante activo, registrando sus conocimientos. </a:t>
          </a:r>
          <a:endParaRPr lang="es-CO" sz="1600" dirty="0">
            <a:latin typeface="Arial" panose="020B0604020202020204" pitchFamily="34" charset="0"/>
            <a:cs typeface="Arial" panose="020B0604020202020204" pitchFamily="34" charset="0"/>
          </a:endParaRPr>
        </a:p>
      </dgm:t>
    </dgm:pt>
    <dgm:pt modelId="{874DA052-2A38-45E2-91B0-B6F890EE0728}" type="parTrans" cxnId="{1D4587D1-EE95-40E5-879B-C6DE7A7E809A}">
      <dgm:prSet/>
      <dgm:spPr/>
      <dgm:t>
        <a:bodyPr/>
        <a:lstStyle/>
        <a:p>
          <a:endParaRPr lang="es-CO"/>
        </a:p>
      </dgm:t>
    </dgm:pt>
    <dgm:pt modelId="{DD6B5FC4-71CD-44EC-ADC9-ADFC22F8DD30}" type="sibTrans" cxnId="{1D4587D1-EE95-40E5-879B-C6DE7A7E809A}">
      <dgm:prSet/>
      <dgm:spPr/>
      <dgm:t>
        <a:bodyPr/>
        <a:lstStyle/>
        <a:p>
          <a:endParaRPr lang="es-CO"/>
        </a:p>
      </dgm:t>
    </dgm:pt>
    <dgm:pt modelId="{80DF5598-E87C-427E-A495-914FEA783DF8}">
      <dgm:prSet phldrT="[Texto]" custT="1"/>
      <dgm:spPr/>
      <dgm:t>
        <a:bodyPr/>
        <a:lstStyle/>
        <a:p>
          <a:r>
            <a:rPr lang="es-CO" sz="1600" dirty="0">
              <a:latin typeface="Arial" panose="020B0604020202020204" pitchFamily="34" charset="0"/>
              <a:cs typeface="Arial" panose="020B0604020202020204" pitchFamily="34" charset="0"/>
            </a:rPr>
            <a:t>Etnozoología</a:t>
          </a:r>
        </a:p>
      </dgm:t>
    </dgm:pt>
    <dgm:pt modelId="{BBDD1CBF-5740-42A7-A1E9-AC4DE8831708}" type="parTrans" cxnId="{C236208D-12D2-483A-9278-98D290B91A89}">
      <dgm:prSet/>
      <dgm:spPr/>
      <dgm:t>
        <a:bodyPr/>
        <a:lstStyle/>
        <a:p>
          <a:endParaRPr lang="es-CO"/>
        </a:p>
      </dgm:t>
    </dgm:pt>
    <dgm:pt modelId="{3A5F907F-286D-4A5F-8172-30343F4F234C}" type="sibTrans" cxnId="{C236208D-12D2-483A-9278-98D290B91A89}">
      <dgm:prSet/>
      <dgm:spPr/>
      <dgm:t>
        <a:bodyPr/>
        <a:lstStyle/>
        <a:p>
          <a:endParaRPr lang="es-CO"/>
        </a:p>
      </dgm:t>
    </dgm:pt>
    <dgm:pt modelId="{1C6CB529-FCE7-4B9C-AD54-C7E264B35B5E}">
      <dgm:prSet phldrT="[Texto]" custT="1"/>
      <dgm:spPr/>
      <dgm:t>
        <a:bodyPr/>
        <a:lstStyle/>
        <a:p>
          <a:pPr algn="just"/>
          <a:r>
            <a:rPr lang="es-CO" sz="1600" dirty="0">
              <a:latin typeface="Arial" panose="020B0604020202020204" pitchFamily="34" charset="0"/>
              <a:cs typeface="Arial" panose="020B0604020202020204" pitchFamily="34" charset="0"/>
            </a:rPr>
            <a:t>Etnoornitología: se encarga de estudiar la relación ser humano – ave. </a:t>
          </a:r>
        </a:p>
      </dgm:t>
    </dgm:pt>
    <dgm:pt modelId="{7AC2474D-5A18-495C-B363-9FD1DF4C782A}" type="parTrans" cxnId="{E5EEE195-4FCC-4ADB-B59D-62045D7D6A06}">
      <dgm:prSet/>
      <dgm:spPr/>
      <dgm:t>
        <a:bodyPr/>
        <a:lstStyle/>
        <a:p>
          <a:endParaRPr lang="es-CO"/>
        </a:p>
      </dgm:t>
    </dgm:pt>
    <dgm:pt modelId="{E1B3B704-820A-47E8-B4CC-529DF4BA36D0}" type="sibTrans" cxnId="{E5EEE195-4FCC-4ADB-B59D-62045D7D6A06}">
      <dgm:prSet/>
      <dgm:spPr/>
      <dgm:t>
        <a:bodyPr/>
        <a:lstStyle/>
        <a:p>
          <a:endParaRPr lang="es-CO"/>
        </a:p>
      </dgm:t>
    </dgm:pt>
    <dgm:pt modelId="{50C3E032-8861-4C33-BB36-731DB108FAB0}">
      <dgm:prSet phldrT="[Texto]" custT="1"/>
      <dgm:spPr/>
      <dgm:t>
        <a:bodyPr/>
        <a:lstStyle/>
        <a:p>
          <a:pPr algn="just"/>
          <a:r>
            <a:rPr lang="es-CO" sz="1600" dirty="0">
              <a:latin typeface="Arial" panose="020B0604020202020204" pitchFamily="34" charset="0"/>
              <a:cs typeface="Arial" panose="020B0604020202020204" pitchFamily="34" charset="0"/>
            </a:rPr>
            <a:t>Tres dominios de la etnozoología según Stepp.</a:t>
          </a:r>
        </a:p>
      </dgm:t>
    </dgm:pt>
    <dgm:pt modelId="{1483A960-830A-4BBB-9DAB-947DB230F3BD}" type="parTrans" cxnId="{79940FB4-A85D-4E19-B297-706044378E80}">
      <dgm:prSet/>
      <dgm:spPr/>
      <dgm:t>
        <a:bodyPr/>
        <a:lstStyle/>
        <a:p>
          <a:endParaRPr lang="es-CO"/>
        </a:p>
      </dgm:t>
    </dgm:pt>
    <dgm:pt modelId="{FE5C3E9F-D10F-4695-A0FF-3CD3A77731FF}" type="sibTrans" cxnId="{79940FB4-A85D-4E19-B297-706044378E80}">
      <dgm:prSet/>
      <dgm:spPr/>
      <dgm:t>
        <a:bodyPr/>
        <a:lstStyle/>
        <a:p>
          <a:endParaRPr lang="es-CO"/>
        </a:p>
      </dgm:t>
    </dgm:pt>
    <dgm:pt modelId="{503AEC84-D6BC-4D9C-B4DF-09B90FC98B6D}">
      <dgm:prSet phldrT="[Texto]" custT="1"/>
      <dgm:spPr/>
      <dgm:t>
        <a:bodyPr/>
        <a:lstStyle/>
        <a:p>
          <a:pPr algn="just"/>
          <a:r>
            <a:rPr lang="es-CO" sz="1600" dirty="0">
              <a:latin typeface="Arial" panose="020B0604020202020204" pitchFamily="34" charset="0"/>
              <a:cs typeface="Arial" panose="020B0604020202020204" pitchFamily="34" charset="0"/>
            </a:rPr>
            <a:t>Planificación y construcción de estrategias de conservación de aves y rescate del conocimiento ancestral </a:t>
          </a:r>
        </a:p>
      </dgm:t>
    </dgm:pt>
    <dgm:pt modelId="{5C7E1A90-3EB0-47B9-9463-F7F9E18A0068}" type="parTrans" cxnId="{C5205E6D-CD80-42AB-88F9-55DA68538109}">
      <dgm:prSet/>
      <dgm:spPr/>
      <dgm:t>
        <a:bodyPr/>
        <a:lstStyle/>
        <a:p>
          <a:endParaRPr lang="es-CO"/>
        </a:p>
      </dgm:t>
    </dgm:pt>
    <dgm:pt modelId="{A98AA793-62CA-4EB1-AB50-D69728C2F142}" type="sibTrans" cxnId="{C5205E6D-CD80-42AB-88F9-55DA68538109}">
      <dgm:prSet/>
      <dgm:spPr/>
      <dgm:t>
        <a:bodyPr/>
        <a:lstStyle/>
        <a:p>
          <a:endParaRPr lang="es-CO"/>
        </a:p>
      </dgm:t>
    </dgm:pt>
    <dgm:pt modelId="{B6396C5F-01BC-4B60-B8FB-70D97CC18848}">
      <dgm:prSet custT="1"/>
      <dgm:spPr/>
      <dgm:t>
        <a:bodyPr/>
        <a:lstStyle/>
        <a:p>
          <a:r>
            <a:rPr lang="es-CO" sz="1600" dirty="0">
              <a:latin typeface="Arial" panose="020B0604020202020204" pitchFamily="34" charset="0"/>
              <a:cs typeface="Arial" panose="020B0604020202020204" pitchFamily="34" charset="0"/>
            </a:rPr>
            <a:t>Cognitivo</a:t>
          </a:r>
        </a:p>
        <a:p>
          <a:r>
            <a:rPr lang="es-CO" sz="1600" dirty="0">
              <a:latin typeface="Arial" panose="020B0604020202020204" pitchFamily="34" charset="0"/>
              <a:cs typeface="Arial" panose="020B0604020202020204" pitchFamily="34" charset="0"/>
            </a:rPr>
            <a:t>Económico </a:t>
          </a:r>
        </a:p>
        <a:p>
          <a:r>
            <a:rPr lang="es-CO" sz="1600" dirty="0">
              <a:latin typeface="Arial" panose="020B0604020202020204" pitchFamily="34" charset="0"/>
              <a:cs typeface="Arial" panose="020B0604020202020204" pitchFamily="34" charset="0"/>
            </a:rPr>
            <a:t>Ecológico </a:t>
          </a:r>
        </a:p>
      </dgm:t>
    </dgm:pt>
    <dgm:pt modelId="{78D87402-88E4-4603-A4D8-5C86B475B4EF}" type="parTrans" cxnId="{F06AF803-9055-4BC9-9245-9DC186870BEB}">
      <dgm:prSet/>
      <dgm:spPr/>
      <dgm:t>
        <a:bodyPr/>
        <a:lstStyle/>
        <a:p>
          <a:endParaRPr lang="es-CO"/>
        </a:p>
      </dgm:t>
    </dgm:pt>
    <dgm:pt modelId="{70D058A0-A3FD-494F-9AB3-D95A85375879}" type="sibTrans" cxnId="{F06AF803-9055-4BC9-9245-9DC186870BEB}">
      <dgm:prSet/>
      <dgm:spPr/>
      <dgm:t>
        <a:bodyPr/>
        <a:lstStyle/>
        <a:p>
          <a:endParaRPr lang="es-CO"/>
        </a:p>
      </dgm:t>
    </dgm:pt>
    <dgm:pt modelId="{681F1CF3-33E9-40D1-BE71-136D6D6E8B01}" type="pres">
      <dgm:prSet presAssocID="{266E6915-5BD8-47D4-A568-AF071A745A95}" presName="diagram" presStyleCnt="0">
        <dgm:presLayoutVars>
          <dgm:dir/>
          <dgm:resizeHandles val="exact"/>
        </dgm:presLayoutVars>
      </dgm:prSet>
      <dgm:spPr/>
      <dgm:t>
        <a:bodyPr/>
        <a:lstStyle/>
        <a:p>
          <a:endParaRPr lang="es-ES"/>
        </a:p>
      </dgm:t>
    </dgm:pt>
    <dgm:pt modelId="{089574FE-BBDB-4A0B-9B9B-D60BCB9CD1DD}" type="pres">
      <dgm:prSet presAssocID="{2E8E1A67-41F9-4C22-8906-7D391D22500B}" presName="node" presStyleLbl="node1" presStyleIdx="0" presStyleCnt="6" custScaleX="125724" custScaleY="133667">
        <dgm:presLayoutVars>
          <dgm:bulletEnabled val="1"/>
        </dgm:presLayoutVars>
      </dgm:prSet>
      <dgm:spPr/>
      <dgm:t>
        <a:bodyPr/>
        <a:lstStyle/>
        <a:p>
          <a:endParaRPr lang="es-ES"/>
        </a:p>
      </dgm:t>
    </dgm:pt>
    <dgm:pt modelId="{DE1793B6-5703-4B2D-B9EB-AADB075CDB52}" type="pres">
      <dgm:prSet presAssocID="{DD6B5FC4-71CD-44EC-ADC9-ADFC22F8DD30}" presName="sibTrans" presStyleLbl="sibTrans2D1" presStyleIdx="0" presStyleCnt="5"/>
      <dgm:spPr/>
      <dgm:t>
        <a:bodyPr/>
        <a:lstStyle/>
        <a:p>
          <a:endParaRPr lang="es-ES"/>
        </a:p>
      </dgm:t>
    </dgm:pt>
    <dgm:pt modelId="{55FC5C07-576C-4A7D-81D2-F615F17F57F5}" type="pres">
      <dgm:prSet presAssocID="{DD6B5FC4-71CD-44EC-ADC9-ADFC22F8DD30}" presName="connectorText" presStyleLbl="sibTrans2D1" presStyleIdx="0" presStyleCnt="5"/>
      <dgm:spPr/>
      <dgm:t>
        <a:bodyPr/>
        <a:lstStyle/>
        <a:p>
          <a:endParaRPr lang="es-ES"/>
        </a:p>
      </dgm:t>
    </dgm:pt>
    <dgm:pt modelId="{453B0794-E889-4783-BA3F-1082EA1E9CE2}" type="pres">
      <dgm:prSet presAssocID="{80DF5598-E87C-427E-A495-914FEA783DF8}" presName="node" presStyleLbl="node1" presStyleIdx="1" presStyleCnt="6">
        <dgm:presLayoutVars>
          <dgm:bulletEnabled val="1"/>
        </dgm:presLayoutVars>
      </dgm:prSet>
      <dgm:spPr/>
      <dgm:t>
        <a:bodyPr/>
        <a:lstStyle/>
        <a:p>
          <a:endParaRPr lang="es-ES"/>
        </a:p>
      </dgm:t>
    </dgm:pt>
    <dgm:pt modelId="{E4AD70DA-2E84-4643-AD2F-5EB7C8E05B97}" type="pres">
      <dgm:prSet presAssocID="{3A5F907F-286D-4A5F-8172-30343F4F234C}" presName="sibTrans" presStyleLbl="sibTrans2D1" presStyleIdx="1" presStyleCnt="5"/>
      <dgm:spPr/>
      <dgm:t>
        <a:bodyPr/>
        <a:lstStyle/>
        <a:p>
          <a:endParaRPr lang="es-ES"/>
        </a:p>
      </dgm:t>
    </dgm:pt>
    <dgm:pt modelId="{A24F7552-1173-4367-8DA5-4DF0EE463A39}" type="pres">
      <dgm:prSet presAssocID="{3A5F907F-286D-4A5F-8172-30343F4F234C}" presName="connectorText" presStyleLbl="sibTrans2D1" presStyleIdx="1" presStyleCnt="5"/>
      <dgm:spPr/>
      <dgm:t>
        <a:bodyPr/>
        <a:lstStyle/>
        <a:p>
          <a:endParaRPr lang="es-ES"/>
        </a:p>
      </dgm:t>
    </dgm:pt>
    <dgm:pt modelId="{00B45699-18F3-43D0-920A-AA7C500CC99D}" type="pres">
      <dgm:prSet presAssocID="{1C6CB529-FCE7-4B9C-AD54-C7E264B35B5E}" presName="node" presStyleLbl="node1" presStyleIdx="2" presStyleCnt="6">
        <dgm:presLayoutVars>
          <dgm:bulletEnabled val="1"/>
        </dgm:presLayoutVars>
      </dgm:prSet>
      <dgm:spPr/>
      <dgm:t>
        <a:bodyPr/>
        <a:lstStyle/>
        <a:p>
          <a:endParaRPr lang="es-ES"/>
        </a:p>
      </dgm:t>
    </dgm:pt>
    <dgm:pt modelId="{AA276013-3AB0-4EF6-BC9D-6FAB52676163}" type="pres">
      <dgm:prSet presAssocID="{E1B3B704-820A-47E8-B4CC-529DF4BA36D0}" presName="sibTrans" presStyleLbl="sibTrans2D1" presStyleIdx="2" presStyleCnt="5"/>
      <dgm:spPr/>
      <dgm:t>
        <a:bodyPr/>
        <a:lstStyle/>
        <a:p>
          <a:endParaRPr lang="es-ES"/>
        </a:p>
      </dgm:t>
    </dgm:pt>
    <dgm:pt modelId="{72EB9A37-7414-4BEF-88DE-130478A6D5D5}" type="pres">
      <dgm:prSet presAssocID="{E1B3B704-820A-47E8-B4CC-529DF4BA36D0}" presName="connectorText" presStyleLbl="sibTrans2D1" presStyleIdx="2" presStyleCnt="5"/>
      <dgm:spPr/>
      <dgm:t>
        <a:bodyPr/>
        <a:lstStyle/>
        <a:p>
          <a:endParaRPr lang="es-ES"/>
        </a:p>
      </dgm:t>
    </dgm:pt>
    <dgm:pt modelId="{5209D0D1-0934-45A7-8716-51FC2E234BEE}" type="pres">
      <dgm:prSet presAssocID="{50C3E032-8861-4C33-BB36-731DB108FAB0}" presName="node" presStyleLbl="node1" presStyleIdx="3" presStyleCnt="6">
        <dgm:presLayoutVars>
          <dgm:bulletEnabled val="1"/>
        </dgm:presLayoutVars>
      </dgm:prSet>
      <dgm:spPr/>
      <dgm:t>
        <a:bodyPr/>
        <a:lstStyle/>
        <a:p>
          <a:endParaRPr lang="es-ES"/>
        </a:p>
      </dgm:t>
    </dgm:pt>
    <dgm:pt modelId="{1C8FEC35-33B0-42E1-BDBE-CB8C51844F94}" type="pres">
      <dgm:prSet presAssocID="{FE5C3E9F-D10F-4695-A0FF-3CD3A77731FF}" presName="sibTrans" presStyleLbl="sibTrans2D1" presStyleIdx="3" presStyleCnt="5"/>
      <dgm:spPr/>
      <dgm:t>
        <a:bodyPr/>
        <a:lstStyle/>
        <a:p>
          <a:endParaRPr lang="es-ES"/>
        </a:p>
      </dgm:t>
    </dgm:pt>
    <dgm:pt modelId="{7DB184E5-BE0B-4181-9A0B-9B23542FB3C2}" type="pres">
      <dgm:prSet presAssocID="{FE5C3E9F-D10F-4695-A0FF-3CD3A77731FF}" presName="connectorText" presStyleLbl="sibTrans2D1" presStyleIdx="3" presStyleCnt="5"/>
      <dgm:spPr/>
      <dgm:t>
        <a:bodyPr/>
        <a:lstStyle/>
        <a:p>
          <a:endParaRPr lang="es-ES"/>
        </a:p>
      </dgm:t>
    </dgm:pt>
    <dgm:pt modelId="{60468D77-8775-4034-B64D-7B641B7B757F}" type="pres">
      <dgm:prSet presAssocID="{B6396C5F-01BC-4B60-B8FB-70D97CC18848}" presName="node" presStyleLbl="node1" presStyleIdx="4" presStyleCnt="6">
        <dgm:presLayoutVars>
          <dgm:bulletEnabled val="1"/>
        </dgm:presLayoutVars>
      </dgm:prSet>
      <dgm:spPr/>
      <dgm:t>
        <a:bodyPr/>
        <a:lstStyle/>
        <a:p>
          <a:endParaRPr lang="es-ES"/>
        </a:p>
      </dgm:t>
    </dgm:pt>
    <dgm:pt modelId="{F27213F9-B8AB-4C50-8789-EB4940097833}" type="pres">
      <dgm:prSet presAssocID="{70D058A0-A3FD-494F-9AB3-D95A85375879}" presName="sibTrans" presStyleLbl="sibTrans2D1" presStyleIdx="4" presStyleCnt="5"/>
      <dgm:spPr/>
      <dgm:t>
        <a:bodyPr/>
        <a:lstStyle/>
        <a:p>
          <a:endParaRPr lang="es-ES"/>
        </a:p>
      </dgm:t>
    </dgm:pt>
    <dgm:pt modelId="{C81DC434-CD16-476B-8F2E-0CF28550F868}" type="pres">
      <dgm:prSet presAssocID="{70D058A0-A3FD-494F-9AB3-D95A85375879}" presName="connectorText" presStyleLbl="sibTrans2D1" presStyleIdx="4" presStyleCnt="5"/>
      <dgm:spPr/>
      <dgm:t>
        <a:bodyPr/>
        <a:lstStyle/>
        <a:p>
          <a:endParaRPr lang="es-ES"/>
        </a:p>
      </dgm:t>
    </dgm:pt>
    <dgm:pt modelId="{58005F7B-A612-428A-ACCA-CB598CD69279}" type="pres">
      <dgm:prSet presAssocID="{503AEC84-D6BC-4D9C-B4DF-09B90FC98B6D}" presName="node" presStyleLbl="node1" presStyleIdx="5" presStyleCnt="6" custScaleX="128931" custScaleY="140919">
        <dgm:presLayoutVars>
          <dgm:bulletEnabled val="1"/>
        </dgm:presLayoutVars>
      </dgm:prSet>
      <dgm:spPr/>
      <dgm:t>
        <a:bodyPr/>
        <a:lstStyle/>
        <a:p>
          <a:endParaRPr lang="es-ES"/>
        </a:p>
      </dgm:t>
    </dgm:pt>
  </dgm:ptLst>
  <dgm:cxnLst>
    <dgm:cxn modelId="{F89FE98B-4DFA-467D-8561-3C8E4310E5EB}" type="presOf" srcId="{E1B3B704-820A-47E8-B4CC-529DF4BA36D0}" destId="{72EB9A37-7414-4BEF-88DE-130478A6D5D5}" srcOrd="1" destOrd="0" presId="urn:microsoft.com/office/officeart/2005/8/layout/process5"/>
    <dgm:cxn modelId="{ED1693FF-80C0-4E69-B0D7-C4C1F8532FD4}" type="presOf" srcId="{FE5C3E9F-D10F-4695-A0FF-3CD3A77731FF}" destId="{7DB184E5-BE0B-4181-9A0B-9B23542FB3C2}" srcOrd="1" destOrd="0" presId="urn:microsoft.com/office/officeart/2005/8/layout/process5"/>
    <dgm:cxn modelId="{B984B419-6F88-4F88-86F7-74454D9BC089}" type="presOf" srcId="{B6396C5F-01BC-4B60-B8FB-70D97CC18848}" destId="{60468D77-8775-4034-B64D-7B641B7B757F}" srcOrd="0" destOrd="0" presId="urn:microsoft.com/office/officeart/2005/8/layout/process5"/>
    <dgm:cxn modelId="{CD86A86F-F9AC-4629-BBF6-A90F8E22E38D}" type="presOf" srcId="{2E8E1A67-41F9-4C22-8906-7D391D22500B}" destId="{089574FE-BBDB-4A0B-9B9B-D60BCB9CD1DD}" srcOrd="0" destOrd="0" presId="urn:microsoft.com/office/officeart/2005/8/layout/process5"/>
    <dgm:cxn modelId="{CDD0CEEF-78B2-4B30-81E5-644FFBB77D60}" type="presOf" srcId="{70D058A0-A3FD-494F-9AB3-D95A85375879}" destId="{C81DC434-CD16-476B-8F2E-0CF28550F868}" srcOrd="1" destOrd="0" presId="urn:microsoft.com/office/officeart/2005/8/layout/process5"/>
    <dgm:cxn modelId="{B7D6A455-0C1B-4CA2-A463-7931991E0264}" type="presOf" srcId="{80DF5598-E87C-427E-A495-914FEA783DF8}" destId="{453B0794-E889-4783-BA3F-1082EA1E9CE2}" srcOrd="0" destOrd="0" presId="urn:microsoft.com/office/officeart/2005/8/layout/process5"/>
    <dgm:cxn modelId="{061F026E-C15D-44FB-BFCA-C482F44F6986}" type="presOf" srcId="{1C6CB529-FCE7-4B9C-AD54-C7E264B35B5E}" destId="{00B45699-18F3-43D0-920A-AA7C500CC99D}" srcOrd="0" destOrd="0" presId="urn:microsoft.com/office/officeart/2005/8/layout/process5"/>
    <dgm:cxn modelId="{4D9B522B-E6FC-4741-B293-5942CF2401EC}" type="presOf" srcId="{DD6B5FC4-71CD-44EC-ADC9-ADFC22F8DD30}" destId="{55FC5C07-576C-4A7D-81D2-F615F17F57F5}" srcOrd="1" destOrd="0" presId="urn:microsoft.com/office/officeart/2005/8/layout/process5"/>
    <dgm:cxn modelId="{A6BB276F-8956-4111-A5C3-D9EAF5670D0E}" type="presOf" srcId="{DD6B5FC4-71CD-44EC-ADC9-ADFC22F8DD30}" destId="{DE1793B6-5703-4B2D-B9EB-AADB075CDB52}" srcOrd="0" destOrd="0" presId="urn:microsoft.com/office/officeart/2005/8/layout/process5"/>
    <dgm:cxn modelId="{6EBA222D-19A0-4117-8031-8D886A285473}" type="presOf" srcId="{FE5C3E9F-D10F-4695-A0FF-3CD3A77731FF}" destId="{1C8FEC35-33B0-42E1-BDBE-CB8C51844F94}" srcOrd="0" destOrd="0" presId="urn:microsoft.com/office/officeart/2005/8/layout/process5"/>
    <dgm:cxn modelId="{EEF6F183-761B-445E-8FCD-6C2DA26A991D}" type="presOf" srcId="{70D058A0-A3FD-494F-9AB3-D95A85375879}" destId="{F27213F9-B8AB-4C50-8789-EB4940097833}" srcOrd="0" destOrd="0" presId="urn:microsoft.com/office/officeart/2005/8/layout/process5"/>
    <dgm:cxn modelId="{5743CAF9-E54C-4373-BD49-FF23ED4D9045}" type="presOf" srcId="{E1B3B704-820A-47E8-B4CC-529DF4BA36D0}" destId="{AA276013-3AB0-4EF6-BC9D-6FAB52676163}" srcOrd="0" destOrd="0" presId="urn:microsoft.com/office/officeart/2005/8/layout/process5"/>
    <dgm:cxn modelId="{66143583-38DD-4DD7-AA8B-927FF1063EE4}" type="presOf" srcId="{266E6915-5BD8-47D4-A568-AF071A745A95}" destId="{681F1CF3-33E9-40D1-BE71-136D6D6E8B01}" srcOrd="0" destOrd="0" presId="urn:microsoft.com/office/officeart/2005/8/layout/process5"/>
    <dgm:cxn modelId="{C5205E6D-CD80-42AB-88F9-55DA68538109}" srcId="{266E6915-5BD8-47D4-A568-AF071A745A95}" destId="{503AEC84-D6BC-4D9C-B4DF-09B90FC98B6D}" srcOrd="5" destOrd="0" parTransId="{5C7E1A90-3EB0-47B9-9463-F7F9E18A0068}" sibTransId="{A98AA793-62CA-4EB1-AB50-D69728C2F142}"/>
    <dgm:cxn modelId="{9EE75A45-275E-4A5F-9AC5-3BB7D52F0A90}" type="presOf" srcId="{50C3E032-8861-4C33-BB36-731DB108FAB0}" destId="{5209D0D1-0934-45A7-8716-51FC2E234BEE}" srcOrd="0" destOrd="0" presId="urn:microsoft.com/office/officeart/2005/8/layout/process5"/>
    <dgm:cxn modelId="{E5EEE195-4FCC-4ADB-B59D-62045D7D6A06}" srcId="{266E6915-5BD8-47D4-A568-AF071A745A95}" destId="{1C6CB529-FCE7-4B9C-AD54-C7E264B35B5E}" srcOrd="2" destOrd="0" parTransId="{7AC2474D-5A18-495C-B363-9FD1DF4C782A}" sibTransId="{E1B3B704-820A-47E8-B4CC-529DF4BA36D0}"/>
    <dgm:cxn modelId="{1D4587D1-EE95-40E5-879B-C6DE7A7E809A}" srcId="{266E6915-5BD8-47D4-A568-AF071A745A95}" destId="{2E8E1A67-41F9-4C22-8906-7D391D22500B}" srcOrd="0" destOrd="0" parTransId="{874DA052-2A38-45E2-91B0-B6F890EE0728}" sibTransId="{DD6B5FC4-71CD-44EC-ADC9-ADFC22F8DD30}"/>
    <dgm:cxn modelId="{C236208D-12D2-483A-9278-98D290B91A89}" srcId="{266E6915-5BD8-47D4-A568-AF071A745A95}" destId="{80DF5598-E87C-427E-A495-914FEA783DF8}" srcOrd="1" destOrd="0" parTransId="{BBDD1CBF-5740-42A7-A1E9-AC4DE8831708}" sibTransId="{3A5F907F-286D-4A5F-8172-30343F4F234C}"/>
    <dgm:cxn modelId="{F06AF803-9055-4BC9-9245-9DC186870BEB}" srcId="{266E6915-5BD8-47D4-A568-AF071A745A95}" destId="{B6396C5F-01BC-4B60-B8FB-70D97CC18848}" srcOrd="4" destOrd="0" parTransId="{78D87402-88E4-4603-A4D8-5C86B475B4EF}" sibTransId="{70D058A0-A3FD-494F-9AB3-D95A85375879}"/>
    <dgm:cxn modelId="{79940FB4-A85D-4E19-B297-706044378E80}" srcId="{266E6915-5BD8-47D4-A568-AF071A745A95}" destId="{50C3E032-8861-4C33-BB36-731DB108FAB0}" srcOrd="3" destOrd="0" parTransId="{1483A960-830A-4BBB-9DAB-947DB230F3BD}" sibTransId="{FE5C3E9F-D10F-4695-A0FF-3CD3A77731FF}"/>
    <dgm:cxn modelId="{824EAD23-154A-40A3-817F-9EB169E93A12}" type="presOf" srcId="{503AEC84-D6BC-4D9C-B4DF-09B90FC98B6D}" destId="{58005F7B-A612-428A-ACCA-CB598CD69279}" srcOrd="0" destOrd="0" presId="urn:microsoft.com/office/officeart/2005/8/layout/process5"/>
    <dgm:cxn modelId="{4FE33B5E-05AF-4B44-AEEF-B55E7BBA4A97}" type="presOf" srcId="{3A5F907F-286D-4A5F-8172-30343F4F234C}" destId="{A24F7552-1173-4367-8DA5-4DF0EE463A39}" srcOrd="1" destOrd="0" presId="urn:microsoft.com/office/officeart/2005/8/layout/process5"/>
    <dgm:cxn modelId="{BBB60D11-FA06-4317-A61D-B2F227EDDDE7}" type="presOf" srcId="{3A5F907F-286D-4A5F-8172-30343F4F234C}" destId="{E4AD70DA-2E84-4643-AD2F-5EB7C8E05B97}" srcOrd="0" destOrd="0" presId="urn:microsoft.com/office/officeart/2005/8/layout/process5"/>
    <dgm:cxn modelId="{D801E3ED-F715-459E-9F94-23BDCBE75631}" type="presParOf" srcId="{681F1CF3-33E9-40D1-BE71-136D6D6E8B01}" destId="{089574FE-BBDB-4A0B-9B9B-D60BCB9CD1DD}" srcOrd="0" destOrd="0" presId="urn:microsoft.com/office/officeart/2005/8/layout/process5"/>
    <dgm:cxn modelId="{6A7369AD-D1E8-470F-A168-E8E386632A18}" type="presParOf" srcId="{681F1CF3-33E9-40D1-BE71-136D6D6E8B01}" destId="{DE1793B6-5703-4B2D-B9EB-AADB075CDB52}" srcOrd="1" destOrd="0" presId="urn:microsoft.com/office/officeart/2005/8/layout/process5"/>
    <dgm:cxn modelId="{DDB7045A-5381-4443-B78B-3042196508E0}" type="presParOf" srcId="{DE1793B6-5703-4B2D-B9EB-AADB075CDB52}" destId="{55FC5C07-576C-4A7D-81D2-F615F17F57F5}" srcOrd="0" destOrd="0" presId="urn:microsoft.com/office/officeart/2005/8/layout/process5"/>
    <dgm:cxn modelId="{3608F759-9ED5-4F39-AA6E-7F48971A42AB}" type="presParOf" srcId="{681F1CF3-33E9-40D1-BE71-136D6D6E8B01}" destId="{453B0794-E889-4783-BA3F-1082EA1E9CE2}" srcOrd="2" destOrd="0" presId="urn:microsoft.com/office/officeart/2005/8/layout/process5"/>
    <dgm:cxn modelId="{8166F193-B777-4499-93E4-2FCC759BC63E}" type="presParOf" srcId="{681F1CF3-33E9-40D1-BE71-136D6D6E8B01}" destId="{E4AD70DA-2E84-4643-AD2F-5EB7C8E05B97}" srcOrd="3" destOrd="0" presId="urn:microsoft.com/office/officeart/2005/8/layout/process5"/>
    <dgm:cxn modelId="{3B6AE109-D2F0-4C10-A313-8FAF43CDA3BA}" type="presParOf" srcId="{E4AD70DA-2E84-4643-AD2F-5EB7C8E05B97}" destId="{A24F7552-1173-4367-8DA5-4DF0EE463A39}" srcOrd="0" destOrd="0" presId="urn:microsoft.com/office/officeart/2005/8/layout/process5"/>
    <dgm:cxn modelId="{25A16757-CCB7-4179-8ED9-98EAD72111A6}" type="presParOf" srcId="{681F1CF3-33E9-40D1-BE71-136D6D6E8B01}" destId="{00B45699-18F3-43D0-920A-AA7C500CC99D}" srcOrd="4" destOrd="0" presId="urn:microsoft.com/office/officeart/2005/8/layout/process5"/>
    <dgm:cxn modelId="{25DA0BD4-BB76-4430-B5BA-17806BE3370B}" type="presParOf" srcId="{681F1CF3-33E9-40D1-BE71-136D6D6E8B01}" destId="{AA276013-3AB0-4EF6-BC9D-6FAB52676163}" srcOrd="5" destOrd="0" presId="urn:microsoft.com/office/officeart/2005/8/layout/process5"/>
    <dgm:cxn modelId="{73CD9EDB-A0D5-4B06-8D7A-D8E4A35EEF65}" type="presParOf" srcId="{AA276013-3AB0-4EF6-BC9D-6FAB52676163}" destId="{72EB9A37-7414-4BEF-88DE-130478A6D5D5}" srcOrd="0" destOrd="0" presId="urn:microsoft.com/office/officeart/2005/8/layout/process5"/>
    <dgm:cxn modelId="{FF6DCD62-3C2A-46CC-921A-48597E7A616B}" type="presParOf" srcId="{681F1CF3-33E9-40D1-BE71-136D6D6E8B01}" destId="{5209D0D1-0934-45A7-8716-51FC2E234BEE}" srcOrd="6" destOrd="0" presId="urn:microsoft.com/office/officeart/2005/8/layout/process5"/>
    <dgm:cxn modelId="{A242D9E8-A9B3-42DA-87C8-26B835615DF9}" type="presParOf" srcId="{681F1CF3-33E9-40D1-BE71-136D6D6E8B01}" destId="{1C8FEC35-33B0-42E1-BDBE-CB8C51844F94}" srcOrd="7" destOrd="0" presId="urn:microsoft.com/office/officeart/2005/8/layout/process5"/>
    <dgm:cxn modelId="{92F71213-CDAE-425A-B186-5DFA76A5EA0D}" type="presParOf" srcId="{1C8FEC35-33B0-42E1-BDBE-CB8C51844F94}" destId="{7DB184E5-BE0B-4181-9A0B-9B23542FB3C2}" srcOrd="0" destOrd="0" presId="urn:microsoft.com/office/officeart/2005/8/layout/process5"/>
    <dgm:cxn modelId="{97DD180E-AC04-481F-9428-3562CE26FA94}" type="presParOf" srcId="{681F1CF3-33E9-40D1-BE71-136D6D6E8B01}" destId="{60468D77-8775-4034-B64D-7B641B7B757F}" srcOrd="8" destOrd="0" presId="urn:microsoft.com/office/officeart/2005/8/layout/process5"/>
    <dgm:cxn modelId="{DA8D7A22-E19B-4B39-907D-C4344803B40D}" type="presParOf" srcId="{681F1CF3-33E9-40D1-BE71-136D6D6E8B01}" destId="{F27213F9-B8AB-4C50-8789-EB4940097833}" srcOrd="9" destOrd="0" presId="urn:microsoft.com/office/officeart/2005/8/layout/process5"/>
    <dgm:cxn modelId="{CD224A81-1514-4F1D-9E46-C56100033772}" type="presParOf" srcId="{F27213F9-B8AB-4C50-8789-EB4940097833}" destId="{C81DC434-CD16-476B-8F2E-0CF28550F868}" srcOrd="0" destOrd="0" presId="urn:microsoft.com/office/officeart/2005/8/layout/process5"/>
    <dgm:cxn modelId="{6EDF4D0C-EC81-4369-89AD-D7FEB8F2A216}" type="presParOf" srcId="{681F1CF3-33E9-40D1-BE71-136D6D6E8B01}" destId="{58005F7B-A612-428A-ACCA-CB598CD69279}" srcOrd="10" destOrd="0" presId="urn:microsoft.com/office/officeart/2005/8/layout/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2574CF-DB13-4F0C-B883-6336BEEAA947}" type="doc">
      <dgm:prSet loTypeId="urn:microsoft.com/office/officeart/2005/8/layout/chart3" loCatId="relationship" qsTypeId="urn:microsoft.com/office/officeart/2005/8/quickstyle/simple3" qsCatId="simple" csTypeId="urn:microsoft.com/office/officeart/2005/8/colors/colorful4" csCatId="colorful" phldr="1"/>
      <dgm:spPr/>
    </dgm:pt>
    <dgm:pt modelId="{A48D67FE-BA46-4BA3-AE2B-F866D87FA3B9}">
      <dgm:prSet phldrT="[Texto]" custT="1"/>
      <dgm:spPr/>
      <dgm:t>
        <a:bodyPr/>
        <a:lstStyle/>
        <a:p>
          <a:r>
            <a:rPr lang="es-CO" sz="1600" dirty="0">
              <a:latin typeface="Arial" panose="020B0604020202020204" pitchFamily="34" charset="0"/>
              <a:cs typeface="Arial" panose="020B0604020202020204" pitchFamily="34" charset="0"/>
            </a:rPr>
            <a:t>Cosmogonías y cosmovisiones </a:t>
          </a:r>
        </a:p>
      </dgm:t>
    </dgm:pt>
    <dgm:pt modelId="{4BA7D328-B3CB-4FEC-8174-C4A121B09068}" type="parTrans" cxnId="{A73ED5F5-F562-45F5-8EDD-6379D03D389E}">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5AA23D11-DA8C-46DA-90BC-DE3E014FA22B}" type="sibTrans" cxnId="{A73ED5F5-F562-45F5-8EDD-6379D03D389E}">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C77A7C81-6025-496E-828A-1788475FDAAD}">
      <dgm:prSet phldrT="[Texto]" custT="1"/>
      <dgm:spPr/>
      <dgm:t>
        <a:bodyPr/>
        <a:lstStyle/>
        <a:p>
          <a:r>
            <a:rPr lang="es-CO" sz="1600">
              <a:latin typeface="Arial" panose="020B0604020202020204" pitchFamily="34" charset="0"/>
              <a:ea typeface="Calibri" panose="020F0502020204030204" pitchFamily="34" charset="0"/>
              <a:cs typeface="Arial" panose="020B0604020202020204" pitchFamily="34" charset="0"/>
            </a:rPr>
            <a:t>Trasmisión oral </a:t>
          </a:r>
          <a:endParaRPr lang="es-CO" sz="1600" dirty="0">
            <a:latin typeface="Arial" panose="020B0604020202020204" pitchFamily="34" charset="0"/>
            <a:cs typeface="Arial" panose="020B0604020202020204" pitchFamily="34" charset="0"/>
          </a:endParaRPr>
        </a:p>
      </dgm:t>
    </dgm:pt>
    <dgm:pt modelId="{A395319D-96ED-4164-ABAF-AF0C1417BE59}" type="parTrans" cxnId="{0A06A543-70DD-433E-91D7-CA5A31286D0E}">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335566C9-5162-404E-B68D-B575273AC808}" type="sibTrans" cxnId="{0A06A543-70DD-433E-91D7-CA5A31286D0E}">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BD3D47AF-21A8-483F-8279-B4E305977947}">
      <dgm:prSet phldrT="[Texto]" custT="1"/>
      <dgm:spPr/>
      <dgm:t>
        <a:bodyPr/>
        <a:lstStyle/>
        <a:p>
          <a:r>
            <a:rPr lang="es-CO" sz="1600" dirty="0">
              <a:latin typeface="Arial" panose="020B0604020202020204" pitchFamily="34" charset="0"/>
              <a:ea typeface="Calibri" panose="020F0502020204030204" pitchFamily="34" charset="0"/>
              <a:cs typeface="Arial" panose="020B0604020202020204" pitchFamily="34" charset="0"/>
            </a:rPr>
            <a:t>Obtención de las sustancias orgánicas extraídas de los animales </a:t>
          </a:r>
          <a:endParaRPr lang="es-CO" sz="1600" dirty="0">
            <a:latin typeface="Arial" panose="020B0604020202020204" pitchFamily="34" charset="0"/>
            <a:cs typeface="Arial" panose="020B0604020202020204" pitchFamily="34" charset="0"/>
          </a:endParaRPr>
        </a:p>
      </dgm:t>
    </dgm:pt>
    <dgm:pt modelId="{B5EB2103-328F-4EBA-9613-F2E7B494CB93}" type="parTrans" cxnId="{EE12F9F7-042E-4586-99D2-D479C88E9BB4}">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AC0091E0-1A5A-4CF8-AC2E-B30A0D17F8FB}" type="sibTrans" cxnId="{EE12F9F7-042E-4586-99D2-D479C88E9BB4}">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74130FBB-0612-4506-BE44-EE87B07AEA96}">
      <dgm:prSet phldrT="[Texto]" custT="1"/>
      <dgm:spPr/>
      <dgm:t>
        <a:bodyPr/>
        <a:lstStyle/>
        <a:p>
          <a:r>
            <a:rPr lang="es-CO" sz="1600">
              <a:latin typeface="Arial" panose="020B0604020202020204" pitchFamily="34" charset="0"/>
              <a:ea typeface="Calibri" panose="020F0502020204030204" pitchFamily="34" charset="0"/>
              <a:cs typeface="Arial" panose="020B0604020202020204" pitchFamily="34" charset="0"/>
            </a:rPr>
            <a:t>Usos, técnicas de cacería y el impacto sobre las poblaciones </a:t>
          </a:r>
          <a:endParaRPr lang="es-CO" sz="1600" dirty="0">
            <a:latin typeface="Arial" panose="020B0604020202020204" pitchFamily="34" charset="0"/>
            <a:cs typeface="Arial" panose="020B0604020202020204" pitchFamily="34" charset="0"/>
          </a:endParaRPr>
        </a:p>
      </dgm:t>
    </dgm:pt>
    <dgm:pt modelId="{6C6AD427-4B47-4CB3-B1E7-7102CFC2AC2B}" type="parTrans" cxnId="{DC679720-C236-406A-8546-D5974D93ECD3}">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49D61115-FA3A-43A6-A05B-B2A9B56B565E}" type="sibTrans" cxnId="{DC679720-C236-406A-8546-D5974D93ECD3}">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FE34B66C-837C-459C-BC9B-297F52C96B31}">
      <dgm:prSet phldrT="[Texto]" custT="1"/>
      <dgm:spPr/>
      <dgm:t>
        <a:bodyPr/>
        <a:lstStyle/>
        <a:p>
          <a:r>
            <a:rPr lang="es-CO" sz="1600" dirty="0">
              <a:latin typeface="Arial" panose="020B0604020202020204" pitchFamily="34" charset="0"/>
              <a:ea typeface="Calibri" panose="020F0502020204030204" pitchFamily="34" charset="0"/>
              <a:cs typeface="Arial" panose="020B0604020202020204" pitchFamily="34" charset="0"/>
            </a:rPr>
            <a:t>Aprovechamiento, y conservación de los recursos faunísticos silvestres y domesticados.</a:t>
          </a:r>
          <a:endParaRPr lang="es-CO" sz="1600" dirty="0">
            <a:latin typeface="Arial" panose="020B0604020202020204" pitchFamily="34" charset="0"/>
            <a:cs typeface="Arial" panose="020B0604020202020204" pitchFamily="34" charset="0"/>
          </a:endParaRPr>
        </a:p>
      </dgm:t>
    </dgm:pt>
    <dgm:pt modelId="{73E45F9D-8412-486B-BBE3-FD3CEC062023}" type="parTrans" cxnId="{47FFF77B-1B2B-45D2-9C65-C80264D959B6}">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A94C9DB8-880D-4A58-A32D-D06C196BC158}" type="sibTrans" cxnId="{47FFF77B-1B2B-45D2-9C65-C80264D959B6}">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A7DD83BB-7992-4AB9-A401-7B73E6015571}">
      <dgm:prSet phldrT="[Texto]" custT="1"/>
      <dgm:spPr/>
      <dgm:t>
        <a:bodyPr/>
        <a:lstStyle/>
        <a:p>
          <a:r>
            <a:rPr lang="es-CO" sz="1600" dirty="0">
              <a:latin typeface="Arial" panose="020B0604020202020204" pitchFamily="34" charset="0"/>
              <a:ea typeface="Calibri" panose="020F0502020204030204" pitchFamily="34" charset="0"/>
              <a:cs typeface="Arial" panose="020B0604020202020204" pitchFamily="34" charset="0"/>
            </a:rPr>
            <a:t>Clasificación etnozoológica</a:t>
          </a:r>
          <a:endParaRPr lang="es-CO" sz="1600" dirty="0">
            <a:latin typeface="Arial" panose="020B0604020202020204" pitchFamily="34" charset="0"/>
            <a:cs typeface="Arial" panose="020B0604020202020204" pitchFamily="34" charset="0"/>
          </a:endParaRPr>
        </a:p>
      </dgm:t>
    </dgm:pt>
    <dgm:pt modelId="{C2D8B09C-6CA5-4F92-BB16-D63C87072EEB}" type="parTrans" cxnId="{1DFAA0B2-4B17-4ED7-8F47-DC9FC5E04275}">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BEE60FDC-3DBF-44F5-B853-C8652F73E0F6}" type="sibTrans" cxnId="{1DFAA0B2-4B17-4ED7-8F47-DC9FC5E04275}">
      <dgm:prSet/>
      <dgm:spPr/>
      <dgm:t>
        <a:bodyPr/>
        <a:lstStyle/>
        <a:p>
          <a:endParaRPr lang="es-CO" sz="1600">
            <a:solidFill>
              <a:schemeClr val="tx1"/>
            </a:solidFill>
            <a:latin typeface="Arial" panose="020B0604020202020204" pitchFamily="34" charset="0"/>
            <a:cs typeface="Arial" panose="020B0604020202020204" pitchFamily="34" charset="0"/>
          </a:endParaRPr>
        </a:p>
      </dgm:t>
    </dgm:pt>
    <dgm:pt modelId="{98739057-1ED2-464F-AFE0-0650A3B0ADC6}" type="pres">
      <dgm:prSet presAssocID="{BA2574CF-DB13-4F0C-B883-6336BEEAA947}" presName="compositeShape" presStyleCnt="0">
        <dgm:presLayoutVars>
          <dgm:chMax val="7"/>
          <dgm:dir/>
          <dgm:resizeHandles val="exact"/>
        </dgm:presLayoutVars>
      </dgm:prSet>
      <dgm:spPr/>
    </dgm:pt>
    <dgm:pt modelId="{D1E3D04F-403E-4539-99FA-565168C6284B}" type="pres">
      <dgm:prSet presAssocID="{BA2574CF-DB13-4F0C-B883-6336BEEAA947}" presName="wedge1" presStyleLbl="node1" presStyleIdx="0" presStyleCnt="6" custLinFactNeighborX="-3126" custLinFactNeighborY="4998"/>
      <dgm:spPr/>
      <dgm:t>
        <a:bodyPr/>
        <a:lstStyle/>
        <a:p>
          <a:endParaRPr lang="es-ES"/>
        </a:p>
      </dgm:t>
    </dgm:pt>
    <dgm:pt modelId="{53D93E21-FE5A-4EB7-900F-90A18B72E544}" type="pres">
      <dgm:prSet presAssocID="{BA2574CF-DB13-4F0C-B883-6336BEEAA947}" presName="wedge1Tx" presStyleLbl="node1" presStyleIdx="0" presStyleCnt="6">
        <dgm:presLayoutVars>
          <dgm:chMax val="0"/>
          <dgm:chPref val="0"/>
          <dgm:bulletEnabled val="1"/>
        </dgm:presLayoutVars>
      </dgm:prSet>
      <dgm:spPr/>
      <dgm:t>
        <a:bodyPr/>
        <a:lstStyle/>
        <a:p>
          <a:endParaRPr lang="es-ES"/>
        </a:p>
      </dgm:t>
    </dgm:pt>
    <dgm:pt modelId="{EA790A0C-A44D-4F06-BC55-DA94919CA97F}" type="pres">
      <dgm:prSet presAssocID="{BA2574CF-DB13-4F0C-B883-6336BEEAA947}" presName="wedge2" presStyleLbl="node1" presStyleIdx="1" presStyleCnt="6" custLinFactNeighborX="-150" custLinFactNeighborY="-185"/>
      <dgm:spPr/>
      <dgm:t>
        <a:bodyPr/>
        <a:lstStyle/>
        <a:p>
          <a:endParaRPr lang="es-ES"/>
        </a:p>
      </dgm:t>
    </dgm:pt>
    <dgm:pt modelId="{D6D0D505-7181-46EB-8D1A-C20E1D26F382}" type="pres">
      <dgm:prSet presAssocID="{BA2574CF-DB13-4F0C-B883-6336BEEAA947}" presName="wedge2Tx" presStyleLbl="node1" presStyleIdx="1" presStyleCnt="6">
        <dgm:presLayoutVars>
          <dgm:chMax val="0"/>
          <dgm:chPref val="0"/>
          <dgm:bulletEnabled val="1"/>
        </dgm:presLayoutVars>
      </dgm:prSet>
      <dgm:spPr/>
      <dgm:t>
        <a:bodyPr/>
        <a:lstStyle/>
        <a:p>
          <a:endParaRPr lang="es-ES"/>
        </a:p>
      </dgm:t>
    </dgm:pt>
    <dgm:pt modelId="{1091E327-48D7-4231-9293-52DB92A2F2AF}" type="pres">
      <dgm:prSet presAssocID="{BA2574CF-DB13-4F0C-B883-6336BEEAA947}" presName="wedge3" presStyleLbl="node1" presStyleIdx="2" presStyleCnt="6"/>
      <dgm:spPr/>
      <dgm:t>
        <a:bodyPr/>
        <a:lstStyle/>
        <a:p>
          <a:endParaRPr lang="es-ES"/>
        </a:p>
      </dgm:t>
    </dgm:pt>
    <dgm:pt modelId="{47081C19-B269-4739-B7E7-8D0A6071B75E}" type="pres">
      <dgm:prSet presAssocID="{BA2574CF-DB13-4F0C-B883-6336BEEAA947}" presName="wedge3Tx" presStyleLbl="node1" presStyleIdx="2" presStyleCnt="6">
        <dgm:presLayoutVars>
          <dgm:chMax val="0"/>
          <dgm:chPref val="0"/>
          <dgm:bulletEnabled val="1"/>
        </dgm:presLayoutVars>
      </dgm:prSet>
      <dgm:spPr/>
      <dgm:t>
        <a:bodyPr/>
        <a:lstStyle/>
        <a:p>
          <a:endParaRPr lang="es-ES"/>
        </a:p>
      </dgm:t>
    </dgm:pt>
    <dgm:pt modelId="{1CB09C1A-29DF-4161-975F-CC4B5F4786FE}" type="pres">
      <dgm:prSet presAssocID="{BA2574CF-DB13-4F0C-B883-6336BEEAA947}" presName="wedge4" presStyleLbl="node1" presStyleIdx="3" presStyleCnt="6"/>
      <dgm:spPr/>
      <dgm:t>
        <a:bodyPr/>
        <a:lstStyle/>
        <a:p>
          <a:endParaRPr lang="es-ES"/>
        </a:p>
      </dgm:t>
    </dgm:pt>
    <dgm:pt modelId="{D4830EEC-1B30-4203-829C-7D6CFD308D6B}" type="pres">
      <dgm:prSet presAssocID="{BA2574CF-DB13-4F0C-B883-6336BEEAA947}" presName="wedge4Tx" presStyleLbl="node1" presStyleIdx="3" presStyleCnt="6">
        <dgm:presLayoutVars>
          <dgm:chMax val="0"/>
          <dgm:chPref val="0"/>
          <dgm:bulletEnabled val="1"/>
        </dgm:presLayoutVars>
      </dgm:prSet>
      <dgm:spPr/>
      <dgm:t>
        <a:bodyPr/>
        <a:lstStyle/>
        <a:p>
          <a:endParaRPr lang="es-ES"/>
        </a:p>
      </dgm:t>
    </dgm:pt>
    <dgm:pt modelId="{45D59DE6-7222-48B1-AE65-84E177516BC7}" type="pres">
      <dgm:prSet presAssocID="{BA2574CF-DB13-4F0C-B883-6336BEEAA947}" presName="wedge5" presStyleLbl="node1" presStyleIdx="4" presStyleCnt="6"/>
      <dgm:spPr/>
      <dgm:t>
        <a:bodyPr/>
        <a:lstStyle/>
        <a:p>
          <a:endParaRPr lang="es-ES"/>
        </a:p>
      </dgm:t>
    </dgm:pt>
    <dgm:pt modelId="{50E827EB-038E-453F-93B7-5DA9AA733E9F}" type="pres">
      <dgm:prSet presAssocID="{BA2574CF-DB13-4F0C-B883-6336BEEAA947}" presName="wedge5Tx" presStyleLbl="node1" presStyleIdx="4" presStyleCnt="6">
        <dgm:presLayoutVars>
          <dgm:chMax val="0"/>
          <dgm:chPref val="0"/>
          <dgm:bulletEnabled val="1"/>
        </dgm:presLayoutVars>
      </dgm:prSet>
      <dgm:spPr/>
      <dgm:t>
        <a:bodyPr/>
        <a:lstStyle/>
        <a:p>
          <a:endParaRPr lang="es-ES"/>
        </a:p>
      </dgm:t>
    </dgm:pt>
    <dgm:pt modelId="{AE8A378C-651B-4137-9A61-1E98E72FF57B}" type="pres">
      <dgm:prSet presAssocID="{BA2574CF-DB13-4F0C-B883-6336BEEAA947}" presName="wedge6" presStyleLbl="node1" presStyleIdx="5" presStyleCnt="6"/>
      <dgm:spPr/>
      <dgm:t>
        <a:bodyPr/>
        <a:lstStyle/>
        <a:p>
          <a:endParaRPr lang="es-ES"/>
        </a:p>
      </dgm:t>
    </dgm:pt>
    <dgm:pt modelId="{C1B86E93-14CA-4367-8B5C-CC69F116FF63}" type="pres">
      <dgm:prSet presAssocID="{BA2574CF-DB13-4F0C-B883-6336BEEAA947}" presName="wedge6Tx" presStyleLbl="node1" presStyleIdx="5" presStyleCnt="6">
        <dgm:presLayoutVars>
          <dgm:chMax val="0"/>
          <dgm:chPref val="0"/>
          <dgm:bulletEnabled val="1"/>
        </dgm:presLayoutVars>
      </dgm:prSet>
      <dgm:spPr/>
      <dgm:t>
        <a:bodyPr/>
        <a:lstStyle/>
        <a:p>
          <a:endParaRPr lang="es-ES"/>
        </a:p>
      </dgm:t>
    </dgm:pt>
  </dgm:ptLst>
  <dgm:cxnLst>
    <dgm:cxn modelId="{950040FC-A030-40E9-846C-98AD83F3B6F7}" type="presOf" srcId="{FE34B66C-837C-459C-BC9B-297F52C96B31}" destId="{45D59DE6-7222-48B1-AE65-84E177516BC7}" srcOrd="0" destOrd="0" presId="urn:microsoft.com/office/officeart/2005/8/layout/chart3"/>
    <dgm:cxn modelId="{1A043865-8173-4CA7-878E-B626ECC73844}" type="presOf" srcId="{BA2574CF-DB13-4F0C-B883-6336BEEAA947}" destId="{98739057-1ED2-464F-AFE0-0650A3B0ADC6}" srcOrd="0" destOrd="0" presId="urn:microsoft.com/office/officeart/2005/8/layout/chart3"/>
    <dgm:cxn modelId="{DA314597-9787-453B-AFF6-D92D6D99B31B}" type="presOf" srcId="{A7DD83BB-7992-4AB9-A401-7B73E6015571}" destId="{AE8A378C-651B-4137-9A61-1E98E72FF57B}" srcOrd="0" destOrd="0" presId="urn:microsoft.com/office/officeart/2005/8/layout/chart3"/>
    <dgm:cxn modelId="{A8D7454C-26DB-494E-A635-7B9EEEB1A4F7}" type="presOf" srcId="{74130FBB-0612-4506-BE44-EE87B07AEA96}" destId="{D4830EEC-1B30-4203-829C-7D6CFD308D6B}" srcOrd="1" destOrd="0" presId="urn:microsoft.com/office/officeart/2005/8/layout/chart3"/>
    <dgm:cxn modelId="{A2F8A1A8-17A7-41A3-A072-E2106A9968DE}" type="presOf" srcId="{A48D67FE-BA46-4BA3-AE2B-F866D87FA3B9}" destId="{53D93E21-FE5A-4EB7-900F-90A18B72E544}" srcOrd="1" destOrd="0" presId="urn:microsoft.com/office/officeart/2005/8/layout/chart3"/>
    <dgm:cxn modelId="{DC679720-C236-406A-8546-D5974D93ECD3}" srcId="{BA2574CF-DB13-4F0C-B883-6336BEEAA947}" destId="{74130FBB-0612-4506-BE44-EE87B07AEA96}" srcOrd="3" destOrd="0" parTransId="{6C6AD427-4B47-4CB3-B1E7-7102CFC2AC2B}" sibTransId="{49D61115-FA3A-43A6-A05B-B2A9B56B565E}"/>
    <dgm:cxn modelId="{D9828F90-47E5-43B2-B0A9-6B6374B8D487}" type="presOf" srcId="{C77A7C81-6025-496E-828A-1788475FDAAD}" destId="{EA790A0C-A44D-4F06-BC55-DA94919CA97F}" srcOrd="0" destOrd="0" presId="urn:microsoft.com/office/officeart/2005/8/layout/chart3"/>
    <dgm:cxn modelId="{F80E7BAB-0950-48B2-A31B-30CCDC3A1369}" type="presOf" srcId="{C77A7C81-6025-496E-828A-1788475FDAAD}" destId="{D6D0D505-7181-46EB-8D1A-C20E1D26F382}" srcOrd="1" destOrd="0" presId="urn:microsoft.com/office/officeart/2005/8/layout/chart3"/>
    <dgm:cxn modelId="{0CC0C85C-89C3-4D87-BD78-1C413C4B5969}" type="presOf" srcId="{74130FBB-0612-4506-BE44-EE87B07AEA96}" destId="{1CB09C1A-29DF-4161-975F-CC4B5F4786FE}" srcOrd="0" destOrd="0" presId="urn:microsoft.com/office/officeart/2005/8/layout/chart3"/>
    <dgm:cxn modelId="{A73ED5F5-F562-45F5-8EDD-6379D03D389E}" srcId="{BA2574CF-DB13-4F0C-B883-6336BEEAA947}" destId="{A48D67FE-BA46-4BA3-AE2B-F866D87FA3B9}" srcOrd="0" destOrd="0" parTransId="{4BA7D328-B3CB-4FEC-8174-C4A121B09068}" sibTransId="{5AA23D11-DA8C-46DA-90BC-DE3E014FA22B}"/>
    <dgm:cxn modelId="{4BE9271B-0902-40B2-9675-E08EDE3B0416}" type="presOf" srcId="{BD3D47AF-21A8-483F-8279-B4E305977947}" destId="{1091E327-48D7-4231-9293-52DB92A2F2AF}" srcOrd="0" destOrd="0" presId="urn:microsoft.com/office/officeart/2005/8/layout/chart3"/>
    <dgm:cxn modelId="{1DFAA0B2-4B17-4ED7-8F47-DC9FC5E04275}" srcId="{BA2574CF-DB13-4F0C-B883-6336BEEAA947}" destId="{A7DD83BB-7992-4AB9-A401-7B73E6015571}" srcOrd="5" destOrd="0" parTransId="{C2D8B09C-6CA5-4F92-BB16-D63C87072EEB}" sibTransId="{BEE60FDC-3DBF-44F5-B853-C8652F73E0F6}"/>
    <dgm:cxn modelId="{EE12F9F7-042E-4586-99D2-D479C88E9BB4}" srcId="{BA2574CF-DB13-4F0C-B883-6336BEEAA947}" destId="{BD3D47AF-21A8-483F-8279-B4E305977947}" srcOrd="2" destOrd="0" parTransId="{B5EB2103-328F-4EBA-9613-F2E7B494CB93}" sibTransId="{AC0091E0-1A5A-4CF8-AC2E-B30A0D17F8FB}"/>
    <dgm:cxn modelId="{4D3B471E-BBC5-4222-A650-871E8A222695}" type="presOf" srcId="{A7DD83BB-7992-4AB9-A401-7B73E6015571}" destId="{C1B86E93-14CA-4367-8B5C-CC69F116FF63}" srcOrd="1" destOrd="0" presId="urn:microsoft.com/office/officeart/2005/8/layout/chart3"/>
    <dgm:cxn modelId="{0A06A543-70DD-433E-91D7-CA5A31286D0E}" srcId="{BA2574CF-DB13-4F0C-B883-6336BEEAA947}" destId="{C77A7C81-6025-496E-828A-1788475FDAAD}" srcOrd="1" destOrd="0" parTransId="{A395319D-96ED-4164-ABAF-AF0C1417BE59}" sibTransId="{335566C9-5162-404E-B68D-B575273AC808}"/>
    <dgm:cxn modelId="{0F98CF2D-1AD3-494D-A7AA-77209235C0FC}" type="presOf" srcId="{BD3D47AF-21A8-483F-8279-B4E305977947}" destId="{47081C19-B269-4739-B7E7-8D0A6071B75E}" srcOrd="1" destOrd="0" presId="urn:microsoft.com/office/officeart/2005/8/layout/chart3"/>
    <dgm:cxn modelId="{B3934444-E879-46FD-B672-7CF5E837E9C4}" type="presOf" srcId="{A48D67FE-BA46-4BA3-AE2B-F866D87FA3B9}" destId="{D1E3D04F-403E-4539-99FA-565168C6284B}" srcOrd="0" destOrd="0" presId="urn:microsoft.com/office/officeart/2005/8/layout/chart3"/>
    <dgm:cxn modelId="{E842E23C-FE70-41B3-97AE-AC838F1AC3F0}" type="presOf" srcId="{FE34B66C-837C-459C-BC9B-297F52C96B31}" destId="{50E827EB-038E-453F-93B7-5DA9AA733E9F}" srcOrd="1" destOrd="0" presId="urn:microsoft.com/office/officeart/2005/8/layout/chart3"/>
    <dgm:cxn modelId="{47FFF77B-1B2B-45D2-9C65-C80264D959B6}" srcId="{BA2574CF-DB13-4F0C-B883-6336BEEAA947}" destId="{FE34B66C-837C-459C-BC9B-297F52C96B31}" srcOrd="4" destOrd="0" parTransId="{73E45F9D-8412-486B-BBE3-FD3CEC062023}" sibTransId="{A94C9DB8-880D-4A58-A32D-D06C196BC158}"/>
    <dgm:cxn modelId="{FB1D9EE5-390B-4B74-96CF-94800C0D6B6C}" type="presParOf" srcId="{98739057-1ED2-464F-AFE0-0650A3B0ADC6}" destId="{D1E3D04F-403E-4539-99FA-565168C6284B}" srcOrd="0" destOrd="0" presId="urn:microsoft.com/office/officeart/2005/8/layout/chart3"/>
    <dgm:cxn modelId="{37068640-52EF-495F-9760-CE208A53BA6E}" type="presParOf" srcId="{98739057-1ED2-464F-AFE0-0650A3B0ADC6}" destId="{53D93E21-FE5A-4EB7-900F-90A18B72E544}" srcOrd="1" destOrd="0" presId="urn:microsoft.com/office/officeart/2005/8/layout/chart3"/>
    <dgm:cxn modelId="{12C16710-1F34-4BCF-A805-FB847DF0C514}" type="presParOf" srcId="{98739057-1ED2-464F-AFE0-0650A3B0ADC6}" destId="{EA790A0C-A44D-4F06-BC55-DA94919CA97F}" srcOrd="2" destOrd="0" presId="urn:microsoft.com/office/officeart/2005/8/layout/chart3"/>
    <dgm:cxn modelId="{DA42E504-B358-42E8-B305-7EE6806FEFC9}" type="presParOf" srcId="{98739057-1ED2-464F-AFE0-0650A3B0ADC6}" destId="{D6D0D505-7181-46EB-8D1A-C20E1D26F382}" srcOrd="3" destOrd="0" presId="urn:microsoft.com/office/officeart/2005/8/layout/chart3"/>
    <dgm:cxn modelId="{9C3D4D82-9819-40B1-AC51-A2FA89ED7304}" type="presParOf" srcId="{98739057-1ED2-464F-AFE0-0650A3B0ADC6}" destId="{1091E327-48D7-4231-9293-52DB92A2F2AF}" srcOrd="4" destOrd="0" presId="urn:microsoft.com/office/officeart/2005/8/layout/chart3"/>
    <dgm:cxn modelId="{63978A36-AB38-42F7-A987-F9098AB4217D}" type="presParOf" srcId="{98739057-1ED2-464F-AFE0-0650A3B0ADC6}" destId="{47081C19-B269-4739-B7E7-8D0A6071B75E}" srcOrd="5" destOrd="0" presId="urn:microsoft.com/office/officeart/2005/8/layout/chart3"/>
    <dgm:cxn modelId="{7E3F37B9-A157-498B-B6DF-C1DDFB2FF7BE}" type="presParOf" srcId="{98739057-1ED2-464F-AFE0-0650A3B0ADC6}" destId="{1CB09C1A-29DF-4161-975F-CC4B5F4786FE}" srcOrd="6" destOrd="0" presId="urn:microsoft.com/office/officeart/2005/8/layout/chart3"/>
    <dgm:cxn modelId="{1F539730-0067-4E41-B3BA-CFB70DAF8843}" type="presParOf" srcId="{98739057-1ED2-464F-AFE0-0650A3B0ADC6}" destId="{D4830EEC-1B30-4203-829C-7D6CFD308D6B}" srcOrd="7" destOrd="0" presId="urn:microsoft.com/office/officeart/2005/8/layout/chart3"/>
    <dgm:cxn modelId="{87D5D04A-C9B7-4572-9C7F-593B3C0091EE}" type="presParOf" srcId="{98739057-1ED2-464F-AFE0-0650A3B0ADC6}" destId="{45D59DE6-7222-48B1-AE65-84E177516BC7}" srcOrd="8" destOrd="0" presId="urn:microsoft.com/office/officeart/2005/8/layout/chart3"/>
    <dgm:cxn modelId="{13A64F04-0A6A-4699-B930-BDF908DAA11A}" type="presParOf" srcId="{98739057-1ED2-464F-AFE0-0650A3B0ADC6}" destId="{50E827EB-038E-453F-93B7-5DA9AA733E9F}" srcOrd="9" destOrd="0" presId="urn:microsoft.com/office/officeart/2005/8/layout/chart3"/>
    <dgm:cxn modelId="{BF15DDD6-7A34-48F6-9C26-12BDB363D8F0}" type="presParOf" srcId="{98739057-1ED2-464F-AFE0-0650A3B0ADC6}" destId="{AE8A378C-651B-4137-9A61-1E98E72FF57B}" srcOrd="10" destOrd="0" presId="urn:microsoft.com/office/officeart/2005/8/layout/chart3"/>
    <dgm:cxn modelId="{1335BCA3-AD71-4A92-BE31-A8FB6FC87928}" type="presParOf" srcId="{98739057-1ED2-464F-AFE0-0650A3B0ADC6}" destId="{C1B86E93-14CA-4367-8B5C-CC69F116FF63}" srcOrd="11"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2AC4A9-868F-4B5D-A440-CA5061C9461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DB499B51-E888-4265-8870-BA906F7869AA}">
      <dgm:prSet phldrT="[Texto]" custT="1"/>
      <dgm:spPr>
        <a:ln>
          <a:solidFill>
            <a:srgbClr val="92D050"/>
          </a:solidFill>
        </a:ln>
      </dgm:spPr>
      <dgm:t>
        <a:bodyPr/>
        <a:lstStyle/>
        <a:p>
          <a:r>
            <a:rPr lang="es-ES" sz="1100" dirty="0">
              <a:latin typeface="Arial" panose="020B0604020202020204" pitchFamily="34" charset="0"/>
              <a:cs typeface="Arial" panose="020B0604020202020204" pitchFamily="34" charset="0"/>
            </a:rPr>
            <a:t>1. Fase exploratoria </a:t>
          </a:r>
        </a:p>
      </dgm:t>
    </dgm:pt>
    <dgm:pt modelId="{4CD499C3-DF51-48BC-B08F-35F5BA8F61C8}" type="parTrans" cxnId="{4BE8C808-5A73-411F-AAB1-D1C1E389828B}">
      <dgm:prSet/>
      <dgm:spPr/>
      <dgm:t>
        <a:bodyPr/>
        <a:lstStyle/>
        <a:p>
          <a:endParaRPr lang="es-ES"/>
        </a:p>
      </dgm:t>
    </dgm:pt>
    <dgm:pt modelId="{E1D33746-99E2-4717-A91F-19B7D3540D13}" type="sibTrans" cxnId="{4BE8C808-5A73-411F-AAB1-D1C1E389828B}">
      <dgm:prSet/>
      <dgm:spPr/>
      <dgm:t>
        <a:bodyPr/>
        <a:lstStyle/>
        <a:p>
          <a:endParaRPr lang="es-ES"/>
        </a:p>
      </dgm:t>
    </dgm:pt>
    <dgm:pt modelId="{7C20C61A-BE7E-4277-B193-3A2389FF6159}" type="asst">
      <dgm:prSet phldrT="[Texto]" custT="1"/>
      <dgm:spPr>
        <a:ln>
          <a:solidFill>
            <a:srgbClr val="92D050"/>
          </a:solidFill>
        </a:ln>
      </dgm:spPr>
      <dgm:t>
        <a:bodyPr/>
        <a:lstStyle/>
        <a:p>
          <a:r>
            <a:rPr lang="es-ES" sz="1100" dirty="0">
              <a:latin typeface="Arial" panose="020B0604020202020204" pitchFamily="34" charset="0"/>
              <a:cs typeface="Arial" panose="020B0604020202020204" pitchFamily="34" charset="0"/>
            </a:rPr>
            <a:t>Recorrido a las coberturas vegetales (5 días aprox)</a:t>
          </a:r>
        </a:p>
      </dgm:t>
    </dgm:pt>
    <dgm:pt modelId="{AF748B60-3EB2-4F97-9731-DB1EB4E9C57A}" type="parTrans" cxnId="{C21817C3-ECDC-49AA-8BA7-A9B640C7DBF9}">
      <dgm:prSet/>
      <dgm:spPr/>
      <dgm:t>
        <a:bodyPr/>
        <a:lstStyle/>
        <a:p>
          <a:endParaRPr lang="es-ES"/>
        </a:p>
      </dgm:t>
    </dgm:pt>
    <dgm:pt modelId="{DBE6E4A9-645D-4D34-9B46-5989A9C4C5FC}" type="sibTrans" cxnId="{C21817C3-ECDC-49AA-8BA7-A9B640C7DBF9}">
      <dgm:prSet/>
      <dgm:spPr/>
      <dgm:t>
        <a:bodyPr/>
        <a:lstStyle/>
        <a:p>
          <a:endParaRPr lang="es-ES"/>
        </a:p>
      </dgm:t>
    </dgm:pt>
    <dgm:pt modelId="{33A15FC6-89F3-44AD-94E6-8C179CFBA7B6}">
      <dgm:prSet phldrT="[Texto]" custT="1"/>
      <dgm:spPr>
        <a:ln>
          <a:solidFill>
            <a:srgbClr val="92D050"/>
          </a:solidFill>
        </a:ln>
      </dgm:spPr>
      <dgm:t>
        <a:bodyPr/>
        <a:lstStyle/>
        <a:p>
          <a:r>
            <a:rPr lang="es-ES" sz="1100" dirty="0">
              <a:latin typeface="Arial" panose="020B0604020202020204" pitchFamily="34" charset="0"/>
              <a:cs typeface="Arial" panose="020B0604020202020204" pitchFamily="34" charset="0"/>
            </a:rPr>
            <a:t>Socialización del Proyecto a la comunidad de San José </a:t>
          </a:r>
        </a:p>
      </dgm:t>
    </dgm:pt>
    <dgm:pt modelId="{093C05B5-C52F-4201-AA95-D70D03FD0ACA}" type="parTrans" cxnId="{187BBEB6-1545-430F-8547-FED1D807AEE4}">
      <dgm:prSet/>
      <dgm:spPr/>
      <dgm:t>
        <a:bodyPr/>
        <a:lstStyle/>
        <a:p>
          <a:endParaRPr lang="es-ES"/>
        </a:p>
      </dgm:t>
    </dgm:pt>
    <dgm:pt modelId="{FC0FC07D-2146-49ED-9F4E-646BA5D5823D}" type="sibTrans" cxnId="{187BBEB6-1545-430F-8547-FED1D807AEE4}">
      <dgm:prSet/>
      <dgm:spPr/>
      <dgm:t>
        <a:bodyPr/>
        <a:lstStyle/>
        <a:p>
          <a:endParaRPr lang="es-ES"/>
        </a:p>
      </dgm:t>
    </dgm:pt>
    <dgm:pt modelId="{890E4818-1914-4201-B012-A2368CAD3483}" type="pres">
      <dgm:prSet presAssocID="{A62AC4A9-868F-4B5D-A440-CA5061C94616}" presName="hierChild1" presStyleCnt="0">
        <dgm:presLayoutVars>
          <dgm:chPref val="1"/>
          <dgm:dir/>
          <dgm:animOne val="branch"/>
          <dgm:animLvl val="lvl"/>
          <dgm:resizeHandles/>
        </dgm:presLayoutVars>
      </dgm:prSet>
      <dgm:spPr/>
      <dgm:t>
        <a:bodyPr/>
        <a:lstStyle/>
        <a:p>
          <a:endParaRPr lang="es-ES"/>
        </a:p>
      </dgm:t>
    </dgm:pt>
    <dgm:pt modelId="{E0BE7F76-C72B-4FDE-BA64-E8D606EB60CC}" type="pres">
      <dgm:prSet presAssocID="{DB499B51-E888-4265-8870-BA906F7869AA}" presName="hierRoot1" presStyleCnt="0"/>
      <dgm:spPr/>
    </dgm:pt>
    <dgm:pt modelId="{366CFD53-30B8-443D-8589-6504E64F6300}" type="pres">
      <dgm:prSet presAssocID="{DB499B51-E888-4265-8870-BA906F7869AA}" presName="composite" presStyleCnt="0"/>
      <dgm:spPr/>
    </dgm:pt>
    <dgm:pt modelId="{85E9117C-A1BB-4BA5-83AB-D636F25FAC4B}" type="pres">
      <dgm:prSet presAssocID="{DB499B51-E888-4265-8870-BA906F7869AA}" presName="background" presStyleLbl="node0" presStyleIdx="0" presStyleCnt="1"/>
      <dgm:spPr>
        <a:solidFill>
          <a:srgbClr val="00B0F0"/>
        </a:solidFill>
      </dgm:spPr>
    </dgm:pt>
    <dgm:pt modelId="{A71ABF28-6BED-40A7-BB79-92065724E293}" type="pres">
      <dgm:prSet presAssocID="{DB499B51-E888-4265-8870-BA906F7869AA}" presName="text" presStyleLbl="fgAcc0" presStyleIdx="0" presStyleCnt="1" custScaleX="87432" custScaleY="60467">
        <dgm:presLayoutVars>
          <dgm:chPref val="3"/>
        </dgm:presLayoutVars>
      </dgm:prSet>
      <dgm:spPr/>
      <dgm:t>
        <a:bodyPr/>
        <a:lstStyle/>
        <a:p>
          <a:endParaRPr lang="es-ES"/>
        </a:p>
      </dgm:t>
    </dgm:pt>
    <dgm:pt modelId="{53CD69B3-739C-4915-83EE-291868F5587C}" type="pres">
      <dgm:prSet presAssocID="{DB499B51-E888-4265-8870-BA906F7869AA}" presName="hierChild2" presStyleCnt="0"/>
      <dgm:spPr/>
    </dgm:pt>
    <dgm:pt modelId="{4C11F102-B106-443D-8AFD-F1BFA1DC485E}" type="pres">
      <dgm:prSet presAssocID="{AF748B60-3EB2-4F97-9731-DB1EB4E9C57A}" presName="Name10" presStyleLbl="parChTrans1D2" presStyleIdx="0" presStyleCnt="2"/>
      <dgm:spPr/>
      <dgm:t>
        <a:bodyPr/>
        <a:lstStyle/>
        <a:p>
          <a:endParaRPr lang="es-ES"/>
        </a:p>
      </dgm:t>
    </dgm:pt>
    <dgm:pt modelId="{348348B6-7C12-41C1-8A8D-864C3CA80965}" type="pres">
      <dgm:prSet presAssocID="{7C20C61A-BE7E-4277-B193-3A2389FF6159}" presName="hierRoot2" presStyleCnt="0"/>
      <dgm:spPr/>
    </dgm:pt>
    <dgm:pt modelId="{82671BFB-DC4D-4549-AE0F-F5F0621882D1}" type="pres">
      <dgm:prSet presAssocID="{7C20C61A-BE7E-4277-B193-3A2389FF6159}" presName="composite2" presStyleCnt="0"/>
      <dgm:spPr/>
    </dgm:pt>
    <dgm:pt modelId="{8BCB40C5-37DA-411C-BED8-B8890DAE22B4}" type="pres">
      <dgm:prSet presAssocID="{7C20C61A-BE7E-4277-B193-3A2389FF6159}" presName="background2" presStyleLbl="asst1" presStyleIdx="0" presStyleCnt="1"/>
      <dgm:spPr>
        <a:solidFill>
          <a:srgbClr val="00B0F0"/>
        </a:solidFill>
      </dgm:spPr>
    </dgm:pt>
    <dgm:pt modelId="{BCE6E9E0-2C27-4F5A-9C5B-5038B304EDF7}" type="pres">
      <dgm:prSet presAssocID="{7C20C61A-BE7E-4277-B193-3A2389FF6159}" presName="text2" presStyleLbl="fgAcc2" presStyleIdx="0" presStyleCnt="2" custScaleX="89493" custScaleY="76054">
        <dgm:presLayoutVars>
          <dgm:chPref val="3"/>
        </dgm:presLayoutVars>
      </dgm:prSet>
      <dgm:spPr/>
      <dgm:t>
        <a:bodyPr/>
        <a:lstStyle/>
        <a:p>
          <a:endParaRPr lang="es-ES"/>
        </a:p>
      </dgm:t>
    </dgm:pt>
    <dgm:pt modelId="{F6B906A6-3E97-40F3-B06A-B345A04C6A0D}" type="pres">
      <dgm:prSet presAssocID="{7C20C61A-BE7E-4277-B193-3A2389FF6159}" presName="hierChild3" presStyleCnt="0"/>
      <dgm:spPr/>
    </dgm:pt>
    <dgm:pt modelId="{0DA53FCF-CE10-4567-A745-AC78A7FBCD39}" type="pres">
      <dgm:prSet presAssocID="{093C05B5-C52F-4201-AA95-D70D03FD0ACA}" presName="Name10" presStyleLbl="parChTrans1D2" presStyleIdx="1" presStyleCnt="2"/>
      <dgm:spPr/>
      <dgm:t>
        <a:bodyPr/>
        <a:lstStyle/>
        <a:p>
          <a:endParaRPr lang="es-ES"/>
        </a:p>
      </dgm:t>
    </dgm:pt>
    <dgm:pt modelId="{C136DB56-8894-48DE-9C48-8777D8106935}" type="pres">
      <dgm:prSet presAssocID="{33A15FC6-89F3-44AD-94E6-8C179CFBA7B6}" presName="hierRoot2" presStyleCnt="0"/>
      <dgm:spPr/>
    </dgm:pt>
    <dgm:pt modelId="{7BF7196D-B630-4C9E-9640-431011109F01}" type="pres">
      <dgm:prSet presAssocID="{33A15FC6-89F3-44AD-94E6-8C179CFBA7B6}" presName="composite2" presStyleCnt="0"/>
      <dgm:spPr/>
    </dgm:pt>
    <dgm:pt modelId="{2D77D1AE-1C99-44BA-A2AA-6D65D525E389}" type="pres">
      <dgm:prSet presAssocID="{33A15FC6-89F3-44AD-94E6-8C179CFBA7B6}" presName="background2" presStyleLbl="node2" presStyleIdx="0" presStyleCnt="1"/>
      <dgm:spPr>
        <a:solidFill>
          <a:srgbClr val="00B0F0"/>
        </a:solidFill>
      </dgm:spPr>
    </dgm:pt>
    <dgm:pt modelId="{4748A78D-BFBE-44D4-8481-C3C57A55DD34}" type="pres">
      <dgm:prSet presAssocID="{33A15FC6-89F3-44AD-94E6-8C179CFBA7B6}" presName="text2" presStyleLbl="fgAcc2" presStyleIdx="1" presStyleCnt="2" custScaleX="83099" custScaleY="75643">
        <dgm:presLayoutVars>
          <dgm:chPref val="3"/>
        </dgm:presLayoutVars>
      </dgm:prSet>
      <dgm:spPr/>
      <dgm:t>
        <a:bodyPr/>
        <a:lstStyle/>
        <a:p>
          <a:endParaRPr lang="es-ES"/>
        </a:p>
      </dgm:t>
    </dgm:pt>
    <dgm:pt modelId="{0D5DADE5-1E31-4769-A95A-46C85159F4CD}" type="pres">
      <dgm:prSet presAssocID="{33A15FC6-89F3-44AD-94E6-8C179CFBA7B6}" presName="hierChild3" presStyleCnt="0"/>
      <dgm:spPr/>
    </dgm:pt>
  </dgm:ptLst>
  <dgm:cxnLst>
    <dgm:cxn modelId="{55C90A25-1523-4EC3-A6E9-9557D441E7A7}" type="presOf" srcId="{7C20C61A-BE7E-4277-B193-3A2389FF6159}" destId="{BCE6E9E0-2C27-4F5A-9C5B-5038B304EDF7}" srcOrd="0" destOrd="0" presId="urn:microsoft.com/office/officeart/2005/8/layout/hierarchy1"/>
    <dgm:cxn modelId="{44CC8CEB-BAFC-4A4F-B820-2C77AD3E3693}" type="presOf" srcId="{DB499B51-E888-4265-8870-BA906F7869AA}" destId="{A71ABF28-6BED-40A7-BB79-92065724E293}" srcOrd="0" destOrd="0" presId="urn:microsoft.com/office/officeart/2005/8/layout/hierarchy1"/>
    <dgm:cxn modelId="{187BBEB6-1545-430F-8547-FED1D807AEE4}" srcId="{DB499B51-E888-4265-8870-BA906F7869AA}" destId="{33A15FC6-89F3-44AD-94E6-8C179CFBA7B6}" srcOrd="1" destOrd="0" parTransId="{093C05B5-C52F-4201-AA95-D70D03FD0ACA}" sibTransId="{FC0FC07D-2146-49ED-9F4E-646BA5D5823D}"/>
    <dgm:cxn modelId="{4BE8C808-5A73-411F-AAB1-D1C1E389828B}" srcId="{A62AC4A9-868F-4B5D-A440-CA5061C94616}" destId="{DB499B51-E888-4265-8870-BA906F7869AA}" srcOrd="0" destOrd="0" parTransId="{4CD499C3-DF51-48BC-B08F-35F5BA8F61C8}" sibTransId="{E1D33746-99E2-4717-A91F-19B7D3540D13}"/>
    <dgm:cxn modelId="{D892E624-8280-43BD-AD08-0A7CD24A676C}" type="presOf" srcId="{093C05B5-C52F-4201-AA95-D70D03FD0ACA}" destId="{0DA53FCF-CE10-4567-A745-AC78A7FBCD39}" srcOrd="0" destOrd="0" presId="urn:microsoft.com/office/officeart/2005/8/layout/hierarchy1"/>
    <dgm:cxn modelId="{C21817C3-ECDC-49AA-8BA7-A9B640C7DBF9}" srcId="{DB499B51-E888-4265-8870-BA906F7869AA}" destId="{7C20C61A-BE7E-4277-B193-3A2389FF6159}" srcOrd="0" destOrd="0" parTransId="{AF748B60-3EB2-4F97-9731-DB1EB4E9C57A}" sibTransId="{DBE6E4A9-645D-4D34-9B46-5989A9C4C5FC}"/>
    <dgm:cxn modelId="{EED522C9-2374-4A33-9416-6CC9E7A6C234}" type="presOf" srcId="{33A15FC6-89F3-44AD-94E6-8C179CFBA7B6}" destId="{4748A78D-BFBE-44D4-8481-C3C57A55DD34}" srcOrd="0" destOrd="0" presId="urn:microsoft.com/office/officeart/2005/8/layout/hierarchy1"/>
    <dgm:cxn modelId="{B96455F9-D5E7-43F4-A3EE-9E396283F20A}" type="presOf" srcId="{A62AC4A9-868F-4B5D-A440-CA5061C94616}" destId="{890E4818-1914-4201-B012-A2368CAD3483}" srcOrd="0" destOrd="0" presId="urn:microsoft.com/office/officeart/2005/8/layout/hierarchy1"/>
    <dgm:cxn modelId="{A0EEEC69-250C-414B-9FAE-B40A6364D167}" type="presOf" srcId="{AF748B60-3EB2-4F97-9731-DB1EB4E9C57A}" destId="{4C11F102-B106-443D-8AFD-F1BFA1DC485E}" srcOrd="0" destOrd="0" presId="urn:microsoft.com/office/officeart/2005/8/layout/hierarchy1"/>
    <dgm:cxn modelId="{58A455A1-CC63-4350-A5BF-68EB39C98996}" type="presParOf" srcId="{890E4818-1914-4201-B012-A2368CAD3483}" destId="{E0BE7F76-C72B-4FDE-BA64-E8D606EB60CC}" srcOrd="0" destOrd="0" presId="urn:microsoft.com/office/officeart/2005/8/layout/hierarchy1"/>
    <dgm:cxn modelId="{F4F00712-BB6C-410E-94F5-2722F45D4341}" type="presParOf" srcId="{E0BE7F76-C72B-4FDE-BA64-E8D606EB60CC}" destId="{366CFD53-30B8-443D-8589-6504E64F6300}" srcOrd="0" destOrd="0" presId="urn:microsoft.com/office/officeart/2005/8/layout/hierarchy1"/>
    <dgm:cxn modelId="{608A6C87-8C65-4833-900F-1236699F6881}" type="presParOf" srcId="{366CFD53-30B8-443D-8589-6504E64F6300}" destId="{85E9117C-A1BB-4BA5-83AB-D636F25FAC4B}" srcOrd="0" destOrd="0" presId="urn:microsoft.com/office/officeart/2005/8/layout/hierarchy1"/>
    <dgm:cxn modelId="{DEBBEE0C-DF0C-49E2-9659-8538C950E8EB}" type="presParOf" srcId="{366CFD53-30B8-443D-8589-6504E64F6300}" destId="{A71ABF28-6BED-40A7-BB79-92065724E293}" srcOrd="1" destOrd="0" presId="urn:microsoft.com/office/officeart/2005/8/layout/hierarchy1"/>
    <dgm:cxn modelId="{11CB23DD-971F-4B3C-A889-F188CC00BA1C}" type="presParOf" srcId="{E0BE7F76-C72B-4FDE-BA64-E8D606EB60CC}" destId="{53CD69B3-739C-4915-83EE-291868F5587C}" srcOrd="1" destOrd="0" presId="urn:microsoft.com/office/officeart/2005/8/layout/hierarchy1"/>
    <dgm:cxn modelId="{48E2DFA9-9964-4B03-8D98-3F789543DF32}" type="presParOf" srcId="{53CD69B3-739C-4915-83EE-291868F5587C}" destId="{4C11F102-B106-443D-8AFD-F1BFA1DC485E}" srcOrd="0" destOrd="0" presId="urn:microsoft.com/office/officeart/2005/8/layout/hierarchy1"/>
    <dgm:cxn modelId="{47CEC911-5E65-42C1-ADE1-C7BBDE8E679A}" type="presParOf" srcId="{53CD69B3-739C-4915-83EE-291868F5587C}" destId="{348348B6-7C12-41C1-8A8D-864C3CA80965}" srcOrd="1" destOrd="0" presId="urn:microsoft.com/office/officeart/2005/8/layout/hierarchy1"/>
    <dgm:cxn modelId="{C9F0A061-1218-4C0B-A675-18BD1122F213}" type="presParOf" srcId="{348348B6-7C12-41C1-8A8D-864C3CA80965}" destId="{82671BFB-DC4D-4549-AE0F-F5F0621882D1}" srcOrd="0" destOrd="0" presId="urn:microsoft.com/office/officeart/2005/8/layout/hierarchy1"/>
    <dgm:cxn modelId="{5DC78AE9-B8F7-4FCE-842F-16B1455AAC9D}" type="presParOf" srcId="{82671BFB-DC4D-4549-AE0F-F5F0621882D1}" destId="{8BCB40C5-37DA-411C-BED8-B8890DAE22B4}" srcOrd="0" destOrd="0" presId="urn:microsoft.com/office/officeart/2005/8/layout/hierarchy1"/>
    <dgm:cxn modelId="{FF02D128-6138-4B22-91F9-1E5D50E22B9A}" type="presParOf" srcId="{82671BFB-DC4D-4549-AE0F-F5F0621882D1}" destId="{BCE6E9E0-2C27-4F5A-9C5B-5038B304EDF7}" srcOrd="1" destOrd="0" presId="urn:microsoft.com/office/officeart/2005/8/layout/hierarchy1"/>
    <dgm:cxn modelId="{66A4D15C-B460-49E2-82E4-70DEA7BB5580}" type="presParOf" srcId="{348348B6-7C12-41C1-8A8D-864C3CA80965}" destId="{F6B906A6-3E97-40F3-B06A-B345A04C6A0D}" srcOrd="1" destOrd="0" presId="urn:microsoft.com/office/officeart/2005/8/layout/hierarchy1"/>
    <dgm:cxn modelId="{7B99AFD8-8B78-42EB-8A77-61758A837679}" type="presParOf" srcId="{53CD69B3-739C-4915-83EE-291868F5587C}" destId="{0DA53FCF-CE10-4567-A745-AC78A7FBCD39}" srcOrd="2" destOrd="0" presId="urn:microsoft.com/office/officeart/2005/8/layout/hierarchy1"/>
    <dgm:cxn modelId="{E40AA6C0-D99F-4D6A-87E2-2EE950A79C88}" type="presParOf" srcId="{53CD69B3-739C-4915-83EE-291868F5587C}" destId="{C136DB56-8894-48DE-9C48-8777D8106935}" srcOrd="3" destOrd="0" presId="urn:microsoft.com/office/officeart/2005/8/layout/hierarchy1"/>
    <dgm:cxn modelId="{AB220957-001B-4572-B0EC-C4A1607CF9FC}" type="presParOf" srcId="{C136DB56-8894-48DE-9C48-8777D8106935}" destId="{7BF7196D-B630-4C9E-9640-431011109F01}" srcOrd="0" destOrd="0" presId="urn:microsoft.com/office/officeart/2005/8/layout/hierarchy1"/>
    <dgm:cxn modelId="{DC18362C-C9A4-4A55-964E-15E03F771AB6}" type="presParOf" srcId="{7BF7196D-B630-4C9E-9640-431011109F01}" destId="{2D77D1AE-1C99-44BA-A2AA-6D65D525E389}" srcOrd="0" destOrd="0" presId="urn:microsoft.com/office/officeart/2005/8/layout/hierarchy1"/>
    <dgm:cxn modelId="{3ED6361C-E17D-4682-B1B5-652B8D7335A0}" type="presParOf" srcId="{7BF7196D-B630-4C9E-9640-431011109F01}" destId="{4748A78D-BFBE-44D4-8481-C3C57A55DD34}" srcOrd="1" destOrd="0" presId="urn:microsoft.com/office/officeart/2005/8/layout/hierarchy1"/>
    <dgm:cxn modelId="{B3E6096A-31A2-4710-BDAF-FF822E302B14}" type="presParOf" srcId="{C136DB56-8894-48DE-9C48-8777D8106935}" destId="{0D5DADE5-1E31-4769-A95A-46C85159F4CD}"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EC9A3B-78A4-4036-8BF5-29A96E0F629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67A3E134-EC2E-40DF-9F6C-84FC680AF570}">
      <dgm:prSet phldrT="[Texto]" custT="1"/>
      <dgm:spPr>
        <a:ln>
          <a:solidFill>
            <a:srgbClr val="92D050"/>
          </a:solidFill>
        </a:ln>
      </dgm:spPr>
      <dgm:t>
        <a:bodyPr/>
        <a:lstStyle/>
        <a:p>
          <a:r>
            <a:rPr lang="es-ES" sz="1100" dirty="0">
              <a:latin typeface="Arial" panose="020B0604020202020204" pitchFamily="34" charset="0"/>
              <a:cs typeface="Arial" panose="020B0604020202020204" pitchFamily="34" charset="0"/>
            </a:rPr>
            <a:t>Recolección de Datos </a:t>
          </a:r>
        </a:p>
      </dgm:t>
    </dgm:pt>
    <dgm:pt modelId="{A0E957E8-66F0-4DC6-B8D5-707DA8E1596D}" type="parTrans" cxnId="{15F2BDF8-F53C-4B49-BB7B-8D2FD364297A}">
      <dgm:prSet/>
      <dgm:spPr/>
      <dgm:t>
        <a:bodyPr/>
        <a:lstStyle/>
        <a:p>
          <a:endParaRPr lang="es-ES"/>
        </a:p>
      </dgm:t>
    </dgm:pt>
    <dgm:pt modelId="{F9A97145-E1C9-40C5-8C7D-C6A5534C7DC1}" type="sibTrans" cxnId="{15F2BDF8-F53C-4B49-BB7B-8D2FD364297A}">
      <dgm:prSet/>
      <dgm:spPr/>
      <dgm:t>
        <a:bodyPr/>
        <a:lstStyle/>
        <a:p>
          <a:endParaRPr lang="es-ES"/>
        </a:p>
      </dgm:t>
    </dgm:pt>
    <dgm:pt modelId="{7DBA4F10-CB50-4D5A-A2A7-91D49EFADF21}">
      <dgm:prSet phldrT="[Texto]" custT="1"/>
      <dgm:spPr>
        <a:ln>
          <a:solidFill>
            <a:srgbClr val="92D050"/>
          </a:solidFill>
        </a:ln>
      </dgm:spPr>
      <dgm:t>
        <a:bodyPr/>
        <a:lstStyle/>
        <a:p>
          <a:r>
            <a:rPr lang="es-ES" sz="1100" dirty="0">
              <a:latin typeface="Arial" panose="020B0604020202020204" pitchFamily="34" charset="0"/>
              <a:cs typeface="Arial" panose="020B0604020202020204" pitchFamily="34" charset="0"/>
            </a:rPr>
            <a:t>Identificación de la diversidad de aves </a:t>
          </a:r>
        </a:p>
      </dgm:t>
    </dgm:pt>
    <dgm:pt modelId="{F5713C96-FA72-4E6F-B0C5-44F72DE0ED8B}" type="parTrans" cxnId="{E272AD69-039D-45E6-B5F9-8D78E387AE6C}">
      <dgm:prSet/>
      <dgm:spPr/>
      <dgm:t>
        <a:bodyPr/>
        <a:lstStyle/>
        <a:p>
          <a:endParaRPr lang="es-ES"/>
        </a:p>
      </dgm:t>
    </dgm:pt>
    <dgm:pt modelId="{D22B3EE6-98D7-4353-AD5A-0991DC3490F5}" type="sibTrans" cxnId="{E272AD69-039D-45E6-B5F9-8D78E387AE6C}">
      <dgm:prSet/>
      <dgm:spPr/>
      <dgm:t>
        <a:bodyPr/>
        <a:lstStyle/>
        <a:p>
          <a:endParaRPr lang="es-ES"/>
        </a:p>
      </dgm:t>
    </dgm:pt>
    <dgm:pt modelId="{509C5C52-5D6B-4DD0-82AB-8E852E6D3A18}">
      <dgm:prSet phldrT="[Texto]" custT="1"/>
      <dgm:spPr>
        <a:ln>
          <a:solidFill>
            <a:srgbClr val="92D050"/>
          </a:solidFill>
        </a:ln>
      </dgm:spPr>
      <dgm:t>
        <a:bodyPr/>
        <a:lstStyle/>
        <a:p>
          <a:r>
            <a:rPr lang="es-CO" sz="1100" dirty="0">
              <a:latin typeface="Arial" panose="020B0604020202020204" pitchFamily="34" charset="0"/>
              <a:cs typeface="Arial" panose="020B0604020202020204" pitchFamily="34" charset="0"/>
            </a:rPr>
            <a:t>Técnicas del método etnográfico </a:t>
          </a:r>
          <a:endParaRPr lang="es-ES" sz="1100" dirty="0">
            <a:latin typeface="Arial" panose="020B0604020202020204" pitchFamily="34" charset="0"/>
            <a:cs typeface="Arial" panose="020B0604020202020204" pitchFamily="34" charset="0"/>
          </a:endParaRPr>
        </a:p>
      </dgm:t>
    </dgm:pt>
    <dgm:pt modelId="{F853FC78-D05B-4BC5-B5E7-C10A1B335BB5}" type="parTrans" cxnId="{3AC3B8F0-32EC-4E92-A356-FAFACCFF27FB}">
      <dgm:prSet/>
      <dgm:spPr/>
      <dgm:t>
        <a:bodyPr/>
        <a:lstStyle/>
        <a:p>
          <a:endParaRPr lang="es-ES"/>
        </a:p>
      </dgm:t>
    </dgm:pt>
    <dgm:pt modelId="{029D8864-0D5B-49A5-821B-82AB426B548E}" type="sibTrans" cxnId="{3AC3B8F0-32EC-4E92-A356-FAFACCFF27FB}">
      <dgm:prSet/>
      <dgm:spPr/>
      <dgm:t>
        <a:bodyPr/>
        <a:lstStyle/>
        <a:p>
          <a:endParaRPr lang="es-ES"/>
        </a:p>
      </dgm:t>
    </dgm:pt>
    <dgm:pt modelId="{EE843DA6-12E2-4B64-9197-F1A352206AFA}">
      <dgm:prSet phldrT="[Texto]" custT="1"/>
      <dgm:spPr>
        <a:ln>
          <a:solidFill>
            <a:srgbClr val="92D050"/>
          </a:solidFill>
        </a:ln>
      </dgm:spPr>
      <dgm:t>
        <a:bodyPr/>
        <a:lstStyle/>
        <a:p>
          <a:r>
            <a:rPr lang="es-ES" sz="1100" dirty="0">
              <a:latin typeface="Arial" panose="020B0604020202020204" pitchFamily="34" charset="0"/>
              <a:cs typeface="Arial" panose="020B0604020202020204" pitchFamily="34" charset="0"/>
            </a:rPr>
            <a:t>Cualitativos </a:t>
          </a:r>
        </a:p>
      </dgm:t>
    </dgm:pt>
    <dgm:pt modelId="{2AB667C6-741E-4543-94C4-0CD5D7F5D021}" type="sibTrans" cxnId="{01667531-814C-4937-83BE-1EB0E3193E39}">
      <dgm:prSet/>
      <dgm:spPr/>
      <dgm:t>
        <a:bodyPr/>
        <a:lstStyle/>
        <a:p>
          <a:endParaRPr lang="es-ES"/>
        </a:p>
      </dgm:t>
    </dgm:pt>
    <dgm:pt modelId="{259DE236-3D9C-477A-B4B6-57DD8F6AF705}" type="parTrans" cxnId="{01667531-814C-4937-83BE-1EB0E3193E39}">
      <dgm:prSet/>
      <dgm:spPr/>
      <dgm:t>
        <a:bodyPr/>
        <a:lstStyle/>
        <a:p>
          <a:endParaRPr lang="es-ES"/>
        </a:p>
      </dgm:t>
    </dgm:pt>
    <dgm:pt modelId="{56E4DAE4-7AD1-42F2-B393-D80F96AA31BE}">
      <dgm:prSet phldrT="[Texto]" custT="1"/>
      <dgm:spPr>
        <a:ln>
          <a:solidFill>
            <a:srgbClr val="92D050"/>
          </a:solidFill>
        </a:ln>
      </dgm:spPr>
      <dgm:t>
        <a:bodyPr/>
        <a:lstStyle/>
        <a:p>
          <a:r>
            <a:rPr lang="es-ES" sz="1100" dirty="0">
              <a:latin typeface="Arial" panose="020B0604020202020204" pitchFamily="34" charset="0"/>
              <a:cs typeface="Arial" panose="020B0604020202020204" pitchFamily="34" charset="0"/>
            </a:rPr>
            <a:t>2. Fase de campo </a:t>
          </a:r>
        </a:p>
      </dgm:t>
    </dgm:pt>
    <dgm:pt modelId="{808A4242-50E3-4106-AA3B-742ED12A6325}" type="parTrans" cxnId="{7B996E7E-D7BB-4D20-A556-CBB2E06D95DB}">
      <dgm:prSet/>
      <dgm:spPr/>
      <dgm:t>
        <a:bodyPr/>
        <a:lstStyle/>
        <a:p>
          <a:endParaRPr lang="es-ES"/>
        </a:p>
      </dgm:t>
    </dgm:pt>
    <dgm:pt modelId="{76D0D96B-90AE-45F4-A1DB-D399CB759684}" type="sibTrans" cxnId="{7B996E7E-D7BB-4D20-A556-CBB2E06D95DB}">
      <dgm:prSet/>
      <dgm:spPr/>
      <dgm:t>
        <a:bodyPr/>
        <a:lstStyle/>
        <a:p>
          <a:endParaRPr lang="es-ES"/>
        </a:p>
      </dgm:t>
    </dgm:pt>
    <dgm:pt modelId="{4F693411-9BF1-46C6-B44A-B7A06BF6F954}">
      <dgm:prSet custT="1"/>
      <dgm:spPr>
        <a:ln>
          <a:solidFill>
            <a:srgbClr val="92D050"/>
          </a:solidFill>
        </a:ln>
      </dgm:spPr>
      <dgm:t>
        <a:bodyPr/>
        <a:lstStyle/>
        <a:p>
          <a:r>
            <a:rPr lang="es-ES" sz="1100" dirty="0">
              <a:latin typeface="Arial" panose="020B0604020202020204" pitchFamily="34" charset="0"/>
              <a:cs typeface="Arial" panose="020B0604020202020204" pitchFamily="34" charset="0"/>
            </a:rPr>
            <a:t>Método con captura (Redes de niebla)</a:t>
          </a:r>
        </a:p>
      </dgm:t>
    </dgm:pt>
    <dgm:pt modelId="{58BD39DC-1222-4B9B-BCBF-940F74455C72}" type="parTrans" cxnId="{B986BE01-DD25-4C25-A7B7-7DA0F1D7E504}">
      <dgm:prSet/>
      <dgm:spPr/>
      <dgm:t>
        <a:bodyPr/>
        <a:lstStyle/>
        <a:p>
          <a:endParaRPr lang="es-ES"/>
        </a:p>
      </dgm:t>
    </dgm:pt>
    <dgm:pt modelId="{B6859FE7-498B-4C09-9A00-17617D2821D6}" type="sibTrans" cxnId="{B986BE01-DD25-4C25-A7B7-7DA0F1D7E504}">
      <dgm:prSet/>
      <dgm:spPr/>
      <dgm:t>
        <a:bodyPr/>
        <a:lstStyle/>
        <a:p>
          <a:endParaRPr lang="es-ES"/>
        </a:p>
      </dgm:t>
    </dgm:pt>
    <dgm:pt modelId="{0D2A4540-0965-4DC7-B8EF-8DCC4AAAA838}">
      <dgm:prSet custT="1"/>
      <dgm:spPr>
        <a:ln>
          <a:solidFill>
            <a:srgbClr val="92D050"/>
          </a:solidFill>
        </a:ln>
      </dgm:spPr>
      <dgm:t>
        <a:bodyPr/>
        <a:lstStyle/>
        <a:p>
          <a:r>
            <a:rPr lang="es-ES" sz="1100" dirty="0">
              <a:latin typeface="Arial" panose="020B0604020202020204" pitchFamily="34" charset="0"/>
              <a:cs typeface="Arial" panose="020B0604020202020204" pitchFamily="34" charset="0"/>
            </a:rPr>
            <a:t>Observación  (Puntos de Conteo)</a:t>
          </a:r>
        </a:p>
      </dgm:t>
    </dgm:pt>
    <dgm:pt modelId="{FBB71C23-2509-415E-994D-A79CBA010AD6}" type="parTrans" cxnId="{7C495AB1-7745-49EA-B20A-E4E3B5052C60}">
      <dgm:prSet/>
      <dgm:spPr/>
      <dgm:t>
        <a:bodyPr/>
        <a:lstStyle/>
        <a:p>
          <a:endParaRPr lang="es-ES"/>
        </a:p>
      </dgm:t>
    </dgm:pt>
    <dgm:pt modelId="{98ABED7A-2AC8-40E1-8ADC-E5CAAADED780}" type="sibTrans" cxnId="{7C495AB1-7745-49EA-B20A-E4E3B5052C60}">
      <dgm:prSet/>
      <dgm:spPr/>
      <dgm:t>
        <a:bodyPr/>
        <a:lstStyle/>
        <a:p>
          <a:endParaRPr lang="es-ES"/>
        </a:p>
      </dgm:t>
    </dgm:pt>
    <dgm:pt modelId="{865F8426-E29E-4963-B7A6-D96E25011B35}">
      <dgm:prSet custT="1"/>
      <dgm:spPr>
        <a:ln>
          <a:solidFill>
            <a:srgbClr val="92D050"/>
          </a:solidFill>
        </a:ln>
      </dgm:spPr>
      <dgm:t>
        <a:bodyPr/>
        <a:lstStyle/>
        <a:p>
          <a:r>
            <a:rPr lang="es-ES" sz="1100" dirty="0">
              <a:latin typeface="Arial" panose="020B0604020202020204" pitchFamily="34" charset="0"/>
              <a:cs typeface="Arial" panose="020B0604020202020204" pitchFamily="34" charset="0"/>
            </a:rPr>
            <a:t>Índice de diversidad de Margalef</a:t>
          </a:r>
        </a:p>
        <a:p>
          <a:r>
            <a:rPr lang="es-ES" sz="1100" dirty="0">
              <a:latin typeface="Arial" panose="020B0604020202020204" pitchFamily="34" charset="0"/>
              <a:cs typeface="Arial" panose="020B0604020202020204" pitchFamily="34" charset="0"/>
            </a:rPr>
            <a:t>Curvas de acumulación</a:t>
          </a:r>
        </a:p>
        <a:p>
          <a:r>
            <a:rPr lang="es-ES" sz="1100" dirty="0">
              <a:latin typeface="Arial" panose="020B0604020202020204" pitchFamily="34" charset="0"/>
              <a:cs typeface="Arial" panose="020B0604020202020204" pitchFamily="34" charset="0"/>
            </a:rPr>
            <a:t>Coeficiente de similitud de Jaccard</a:t>
          </a:r>
        </a:p>
        <a:p>
          <a:r>
            <a:rPr lang="es-ES" sz="1100" dirty="0">
              <a:latin typeface="Arial" panose="020B0604020202020204" pitchFamily="34" charset="0"/>
              <a:cs typeface="Arial" panose="020B0604020202020204" pitchFamily="34" charset="0"/>
            </a:rPr>
            <a:t> </a:t>
          </a:r>
        </a:p>
      </dgm:t>
    </dgm:pt>
    <dgm:pt modelId="{F9DC709C-5485-4A7B-926B-B4B31BEB79E5}" type="parTrans" cxnId="{BA8F70E1-4189-486F-883B-DD227899C0DA}">
      <dgm:prSet/>
      <dgm:spPr/>
      <dgm:t>
        <a:bodyPr/>
        <a:lstStyle/>
        <a:p>
          <a:endParaRPr lang="es-ES"/>
        </a:p>
      </dgm:t>
    </dgm:pt>
    <dgm:pt modelId="{7DD303A2-6A71-44F5-8D04-AB37378B4345}" type="sibTrans" cxnId="{BA8F70E1-4189-486F-883B-DD227899C0DA}">
      <dgm:prSet/>
      <dgm:spPr/>
      <dgm:t>
        <a:bodyPr/>
        <a:lstStyle/>
        <a:p>
          <a:endParaRPr lang="es-ES"/>
        </a:p>
      </dgm:t>
    </dgm:pt>
    <dgm:pt modelId="{839F7775-91E5-410F-A7F0-CFB2FED9CB2F}">
      <dgm:prSet custT="1"/>
      <dgm:spPr>
        <a:ln>
          <a:solidFill>
            <a:srgbClr val="92D050"/>
          </a:solidFill>
        </a:ln>
      </dgm:spPr>
      <dgm:t>
        <a:bodyPr/>
        <a:lstStyle/>
        <a:p>
          <a:r>
            <a:rPr lang="es-ES" sz="1100" dirty="0">
              <a:latin typeface="Arial" panose="020B0604020202020204" pitchFamily="34" charset="0"/>
              <a:cs typeface="Arial" panose="020B0604020202020204" pitchFamily="34" charset="0"/>
            </a:rPr>
            <a:t>Observación participante </a:t>
          </a:r>
        </a:p>
        <a:p>
          <a:r>
            <a:rPr lang="es-ES" sz="1100" dirty="0">
              <a:latin typeface="Arial" panose="020B0604020202020204" pitchFamily="34" charset="0"/>
              <a:cs typeface="Arial" panose="020B0604020202020204" pitchFamily="34" charset="0"/>
            </a:rPr>
            <a:t>Entrevistas</a:t>
          </a:r>
        </a:p>
        <a:p>
          <a:r>
            <a:rPr lang="es-ES" sz="1100" dirty="0">
              <a:latin typeface="Arial" panose="020B0604020202020204" pitchFamily="34" charset="0"/>
              <a:cs typeface="Arial" panose="020B0604020202020204" pitchFamily="34" charset="0"/>
            </a:rPr>
            <a:t>Grupos Focales</a:t>
          </a:r>
        </a:p>
        <a:p>
          <a:r>
            <a:rPr lang="es-ES" sz="1100" dirty="0">
              <a:latin typeface="Arial" panose="020B0604020202020204" pitchFamily="34" charset="0"/>
              <a:cs typeface="Arial" panose="020B0604020202020204" pitchFamily="34" charset="0"/>
            </a:rPr>
            <a:t>Excursión guiada</a:t>
          </a:r>
        </a:p>
        <a:p>
          <a:r>
            <a:rPr lang="es-ES" sz="1100" dirty="0">
              <a:latin typeface="Arial" panose="020B0604020202020204" pitchFamily="34" charset="0"/>
              <a:cs typeface="Arial" panose="020B0604020202020204" pitchFamily="34" charset="0"/>
            </a:rPr>
            <a:t>Cartografía social  </a:t>
          </a:r>
        </a:p>
      </dgm:t>
    </dgm:pt>
    <dgm:pt modelId="{7CC2900E-C4B4-4213-B21F-F8D9449E67E4}" type="parTrans" cxnId="{2D52407D-E070-4368-9D4D-4A3E27B2021D}">
      <dgm:prSet/>
      <dgm:spPr/>
      <dgm:t>
        <a:bodyPr/>
        <a:lstStyle/>
        <a:p>
          <a:endParaRPr lang="es-ES"/>
        </a:p>
      </dgm:t>
    </dgm:pt>
    <dgm:pt modelId="{50250CF1-2405-469C-9BE7-E9BB9CF35BCC}" type="sibTrans" cxnId="{2D52407D-E070-4368-9D4D-4A3E27B2021D}">
      <dgm:prSet/>
      <dgm:spPr/>
      <dgm:t>
        <a:bodyPr/>
        <a:lstStyle/>
        <a:p>
          <a:endParaRPr lang="es-ES"/>
        </a:p>
      </dgm:t>
    </dgm:pt>
    <dgm:pt modelId="{B5D9B0D1-66EE-4C4F-B8FA-FB0E2887E021}">
      <dgm:prSet custT="1"/>
      <dgm:spPr>
        <a:ln>
          <a:solidFill>
            <a:srgbClr val="92D050"/>
          </a:solidFill>
        </a:ln>
      </dgm:spPr>
      <dgm:t>
        <a:bodyPr/>
        <a:lstStyle/>
        <a:p>
          <a:r>
            <a:rPr lang="es-ES" sz="1100" dirty="0">
              <a:latin typeface="Arial" panose="020B0604020202020204" pitchFamily="34" charset="0"/>
              <a:cs typeface="Arial" panose="020B0604020202020204" pitchFamily="34" charset="0"/>
            </a:rPr>
            <a:t>Cuantitativos</a:t>
          </a:r>
        </a:p>
      </dgm:t>
    </dgm:pt>
    <dgm:pt modelId="{6086A37B-44BF-4B56-9ECD-DDFE8D7AD400}" type="parTrans" cxnId="{DC35A416-177B-4F2F-94BC-F58A3CBA2688}">
      <dgm:prSet/>
      <dgm:spPr/>
      <dgm:t>
        <a:bodyPr/>
        <a:lstStyle/>
        <a:p>
          <a:endParaRPr lang="es-ES"/>
        </a:p>
      </dgm:t>
    </dgm:pt>
    <dgm:pt modelId="{BE36B43D-D9CE-4355-80E0-8A499F33CDA6}" type="sibTrans" cxnId="{DC35A416-177B-4F2F-94BC-F58A3CBA2688}">
      <dgm:prSet/>
      <dgm:spPr/>
      <dgm:t>
        <a:bodyPr/>
        <a:lstStyle/>
        <a:p>
          <a:endParaRPr lang="es-ES"/>
        </a:p>
      </dgm:t>
    </dgm:pt>
    <dgm:pt modelId="{EB2246CB-77A2-4098-B000-5B5678F67127}">
      <dgm:prSet custT="1"/>
      <dgm:spPr>
        <a:ln>
          <a:solidFill>
            <a:srgbClr val="92D050"/>
          </a:solidFill>
        </a:ln>
      </dgm:spPr>
      <dgm:t>
        <a:bodyPr/>
        <a:lstStyle/>
        <a:p>
          <a:r>
            <a:rPr lang="es-CO" sz="1100" dirty="0">
              <a:solidFill>
                <a:schemeClr val="tx1"/>
              </a:solidFill>
              <a:latin typeface="Arial" panose="020B0604020202020204" pitchFamily="34" charset="0"/>
              <a:cs typeface="Arial" panose="020B0604020202020204" pitchFamily="34" charset="0"/>
            </a:rPr>
            <a:t>Índices etnoornitologícos </a:t>
          </a:r>
        </a:p>
      </dgm:t>
    </dgm:pt>
    <dgm:pt modelId="{F66DAF52-01F7-4B59-A5B4-EF07B3F6230C}" type="parTrans" cxnId="{3BA3AE7C-84DF-4256-8AF0-8983ACC1C4E4}">
      <dgm:prSet/>
      <dgm:spPr>
        <a:solidFill>
          <a:schemeClr val="bg1"/>
        </a:solidFill>
        <a:ln>
          <a:noFill/>
        </a:ln>
      </dgm:spPr>
      <dgm:t>
        <a:bodyPr/>
        <a:lstStyle/>
        <a:p>
          <a:endParaRPr lang="es-ES"/>
        </a:p>
      </dgm:t>
    </dgm:pt>
    <dgm:pt modelId="{014FA242-212F-40C1-AEA3-1BF06658EF50}" type="sibTrans" cxnId="{3BA3AE7C-84DF-4256-8AF0-8983ACC1C4E4}">
      <dgm:prSet/>
      <dgm:spPr/>
      <dgm:t>
        <a:bodyPr/>
        <a:lstStyle/>
        <a:p>
          <a:endParaRPr lang="es-CO"/>
        </a:p>
      </dgm:t>
    </dgm:pt>
    <dgm:pt modelId="{2A883CA3-E7F0-488C-A80A-EC18F7FB7238}" type="pres">
      <dgm:prSet presAssocID="{31EC9A3B-78A4-4036-8BF5-29A96E0F6297}" presName="hierChild1" presStyleCnt="0">
        <dgm:presLayoutVars>
          <dgm:chPref val="1"/>
          <dgm:dir/>
          <dgm:animOne val="branch"/>
          <dgm:animLvl val="lvl"/>
          <dgm:resizeHandles/>
        </dgm:presLayoutVars>
      </dgm:prSet>
      <dgm:spPr/>
      <dgm:t>
        <a:bodyPr/>
        <a:lstStyle/>
        <a:p>
          <a:endParaRPr lang="es-ES"/>
        </a:p>
      </dgm:t>
    </dgm:pt>
    <dgm:pt modelId="{BFC5C11D-207C-467C-8A9C-A8EB7CBF492A}" type="pres">
      <dgm:prSet presAssocID="{67A3E134-EC2E-40DF-9F6C-84FC680AF570}" presName="hierRoot1" presStyleCnt="0"/>
      <dgm:spPr/>
    </dgm:pt>
    <dgm:pt modelId="{3E9E00BF-20F3-4321-BC50-42E0266EE2E5}" type="pres">
      <dgm:prSet presAssocID="{67A3E134-EC2E-40DF-9F6C-84FC680AF570}" presName="composite" presStyleCnt="0"/>
      <dgm:spPr/>
    </dgm:pt>
    <dgm:pt modelId="{084039B8-4FC2-439F-9D9B-D8A2C0A648EE}" type="pres">
      <dgm:prSet presAssocID="{67A3E134-EC2E-40DF-9F6C-84FC680AF570}" presName="background" presStyleLbl="node0" presStyleIdx="0" presStyleCnt="2"/>
      <dgm:spPr>
        <a:solidFill>
          <a:srgbClr val="00B0F0"/>
        </a:solidFill>
      </dgm:spPr>
    </dgm:pt>
    <dgm:pt modelId="{42F44004-548A-4624-A72D-44D4F66DE15C}" type="pres">
      <dgm:prSet presAssocID="{67A3E134-EC2E-40DF-9F6C-84FC680AF570}" presName="text" presStyleLbl="fgAcc0" presStyleIdx="0" presStyleCnt="2" custScaleX="157879" custLinFactNeighborX="-20996" custLinFactNeighborY="-6929">
        <dgm:presLayoutVars>
          <dgm:chPref val="3"/>
        </dgm:presLayoutVars>
      </dgm:prSet>
      <dgm:spPr/>
      <dgm:t>
        <a:bodyPr/>
        <a:lstStyle/>
        <a:p>
          <a:endParaRPr lang="es-ES"/>
        </a:p>
      </dgm:t>
    </dgm:pt>
    <dgm:pt modelId="{577855C2-E4DF-4A1C-A801-B89D31C09CAA}" type="pres">
      <dgm:prSet presAssocID="{67A3E134-EC2E-40DF-9F6C-84FC680AF570}" presName="hierChild2" presStyleCnt="0"/>
      <dgm:spPr/>
    </dgm:pt>
    <dgm:pt modelId="{BF94DD0F-CA74-408E-AEA1-FB5B8A1F5D22}" type="pres">
      <dgm:prSet presAssocID="{6086A37B-44BF-4B56-9ECD-DDFE8D7AD400}" presName="Name10" presStyleLbl="parChTrans1D2" presStyleIdx="0" presStyleCnt="3"/>
      <dgm:spPr/>
      <dgm:t>
        <a:bodyPr/>
        <a:lstStyle/>
        <a:p>
          <a:endParaRPr lang="es-ES"/>
        </a:p>
      </dgm:t>
    </dgm:pt>
    <dgm:pt modelId="{D55A3ED7-81F8-49CF-B42C-D4851DDD6E58}" type="pres">
      <dgm:prSet presAssocID="{B5D9B0D1-66EE-4C4F-B8FA-FB0E2887E021}" presName="hierRoot2" presStyleCnt="0"/>
      <dgm:spPr/>
    </dgm:pt>
    <dgm:pt modelId="{4296C004-F53B-4903-ADC2-D93FCAD0B626}" type="pres">
      <dgm:prSet presAssocID="{B5D9B0D1-66EE-4C4F-B8FA-FB0E2887E021}" presName="composite2" presStyleCnt="0"/>
      <dgm:spPr/>
    </dgm:pt>
    <dgm:pt modelId="{86DE6C7F-FA86-479C-A9D3-14861B601C7B}" type="pres">
      <dgm:prSet presAssocID="{B5D9B0D1-66EE-4C4F-B8FA-FB0E2887E021}" presName="background2" presStyleLbl="node2" presStyleIdx="0" presStyleCnt="3"/>
      <dgm:spPr>
        <a:solidFill>
          <a:srgbClr val="00B0F0"/>
        </a:solidFill>
      </dgm:spPr>
    </dgm:pt>
    <dgm:pt modelId="{3FEA8478-6074-48DD-A798-C470DAAB2CC3}" type="pres">
      <dgm:prSet presAssocID="{B5D9B0D1-66EE-4C4F-B8FA-FB0E2887E021}" presName="text2" presStyleLbl="fgAcc2" presStyleIdx="0" presStyleCnt="3" custScaleX="128181">
        <dgm:presLayoutVars>
          <dgm:chPref val="3"/>
        </dgm:presLayoutVars>
      </dgm:prSet>
      <dgm:spPr/>
      <dgm:t>
        <a:bodyPr/>
        <a:lstStyle/>
        <a:p>
          <a:endParaRPr lang="es-ES"/>
        </a:p>
      </dgm:t>
    </dgm:pt>
    <dgm:pt modelId="{9A8147DA-73AE-4420-96FF-C85039D4C28E}" type="pres">
      <dgm:prSet presAssocID="{B5D9B0D1-66EE-4C4F-B8FA-FB0E2887E021}" presName="hierChild3" presStyleCnt="0"/>
      <dgm:spPr/>
    </dgm:pt>
    <dgm:pt modelId="{3B3FCF24-DAB3-427B-AA99-3204016D2E4F}" type="pres">
      <dgm:prSet presAssocID="{F5713C96-FA72-4E6F-B0C5-44F72DE0ED8B}" presName="Name17" presStyleLbl="parChTrans1D3" presStyleIdx="0" presStyleCnt="2"/>
      <dgm:spPr/>
      <dgm:t>
        <a:bodyPr/>
        <a:lstStyle/>
        <a:p>
          <a:endParaRPr lang="es-ES"/>
        </a:p>
      </dgm:t>
    </dgm:pt>
    <dgm:pt modelId="{1827EF0C-BD4B-4F8A-BBEB-0F6CDFEFEBA3}" type="pres">
      <dgm:prSet presAssocID="{7DBA4F10-CB50-4D5A-A2A7-91D49EFADF21}" presName="hierRoot3" presStyleCnt="0"/>
      <dgm:spPr/>
    </dgm:pt>
    <dgm:pt modelId="{5CE33C70-51F5-42B6-819C-7A2FA5E8D775}" type="pres">
      <dgm:prSet presAssocID="{7DBA4F10-CB50-4D5A-A2A7-91D49EFADF21}" presName="composite3" presStyleCnt="0"/>
      <dgm:spPr/>
    </dgm:pt>
    <dgm:pt modelId="{F2A736BB-64B5-4393-8DE8-97109D5DFD7D}" type="pres">
      <dgm:prSet presAssocID="{7DBA4F10-CB50-4D5A-A2A7-91D49EFADF21}" presName="background3" presStyleLbl="node3" presStyleIdx="0" presStyleCnt="2"/>
      <dgm:spPr>
        <a:solidFill>
          <a:srgbClr val="00B0F0"/>
        </a:solidFill>
      </dgm:spPr>
    </dgm:pt>
    <dgm:pt modelId="{B0B74F68-788B-4085-9DF7-0DEFE137D751}" type="pres">
      <dgm:prSet presAssocID="{7DBA4F10-CB50-4D5A-A2A7-91D49EFADF21}" presName="text3" presStyleLbl="fgAcc3" presStyleIdx="0" presStyleCnt="2" custScaleX="135736" custScaleY="119475">
        <dgm:presLayoutVars>
          <dgm:chPref val="3"/>
        </dgm:presLayoutVars>
      </dgm:prSet>
      <dgm:spPr/>
      <dgm:t>
        <a:bodyPr/>
        <a:lstStyle/>
        <a:p>
          <a:endParaRPr lang="es-ES"/>
        </a:p>
      </dgm:t>
    </dgm:pt>
    <dgm:pt modelId="{096F8859-C51A-4C84-83C6-F00B777F9861}" type="pres">
      <dgm:prSet presAssocID="{7DBA4F10-CB50-4D5A-A2A7-91D49EFADF21}" presName="hierChild4" presStyleCnt="0"/>
      <dgm:spPr/>
    </dgm:pt>
    <dgm:pt modelId="{F3AF2725-3A2A-420D-8124-A68BB9E9289A}" type="pres">
      <dgm:prSet presAssocID="{FBB71C23-2509-415E-994D-A79CBA010AD6}" presName="Name23" presStyleLbl="parChTrans1D4" presStyleIdx="0" presStyleCnt="4"/>
      <dgm:spPr/>
      <dgm:t>
        <a:bodyPr/>
        <a:lstStyle/>
        <a:p>
          <a:endParaRPr lang="es-ES"/>
        </a:p>
      </dgm:t>
    </dgm:pt>
    <dgm:pt modelId="{1ECA0991-06D7-4E0D-A796-9EBF4EB4D6D9}" type="pres">
      <dgm:prSet presAssocID="{0D2A4540-0965-4DC7-B8EF-8DCC4AAAA838}" presName="hierRoot4" presStyleCnt="0"/>
      <dgm:spPr/>
    </dgm:pt>
    <dgm:pt modelId="{A1A193E4-9021-488A-8126-7C3EDA4A8607}" type="pres">
      <dgm:prSet presAssocID="{0D2A4540-0965-4DC7-B8EF-8DCC4AAAA838}" presName="composite4" presStyleCnt="0"/>
      <dgm:spPr/>
    </dgm:pt>
    <dgm:pt modelId="{332B86CC-A402-4AA3-912A-8D4FF1611A71}" type="pres">
      <dgm:prSet presAssocID="{0D2A4540-0965-4DC7-B8EF-8DCC4AAAA838}" presName="background4" presStyleLbl="node4" presStyleIdx="0" presStyleCnt="4"/>
      <dgm:spPr>
        <a:solidFill>
          <a:srgbClr val="00B0F0"/>
        </a:solidFill>
      </dgm:spPr>
    </dgm:pt>
    <dgm:pt modelId="{9D8DC792-B42E-4D5B-925B-E8C8CC905E0E}" type="pres">
      <dgm:prSet presAssocID="{0D2A4540-0965-4DC7-B8EF-8DCC4AAAA838}" presName="text4" presStyleLbl="fgAcc4" presStyleIdx="0" presStyleCnt="4" custScaleX="121790" custScaleY="145294">
        <dgm:presLayoutVars>
          <dgm:chPref val="3"/>
        </dgm:presLayoutVars>
      </dgm:prSet>
      <dgm:spPr/>
      <dgm:t>
        <a:bodyPr/>
        <a:lstStyle/>
        <a:p>
          <a:endParaRPr lang="es-ES"/>
        </a:p>
      </dgm:t>
    </dgm:pt>
    <dgm:pt modelId="{552A127B-9B09-436A-85A2-8AFF66BE94DE}" type="pres">
      <dgm:prSet presAssocID="{0D2A4540-0965-4DC7-B8EF-8DCC4AAAA838}" presName="hierChild5" presStyleCnt="0"/>
      <dgm:spPr/>
    </dgm:pt>
    <dgm:pt modelId="{664AD066-CD63-445C-8410-9FC00BB9CEB0}" type="pres">
      <dgm:prSet presAssocID="{F9DC709C-5485-4A7B-926B-B4B31BEB79E5}" presName="Name23" presStyleLbl="parChTrans1D4" presStyleIdx="1" presStyleCnt="4"/>
      <dgm:spPr/>
      <dgm:t>
        <a:bodyPr/>
        <a:lstStyle/>
        <a:p>
          <a:endParaRPr lang="es-ES"/>
        </a:p>
      </dgm:t>
    </dgm:pt>
    <dgm:pt modelId="{7C54F298-1529-4C3F-B64A-C131BBCD86CC}" type="pres">
      <dgm:prSet presAssocID="{865F8426-E29E-4963-B7A6-D96E25011B35}" presName="hierRoot4" presStyleCnt="0"/>
      <dgm:spPr/>
    </dgm:pt>
    <dgm:pt modelId="{F40E94C0-00A2-4926-A730-C6EA0FC13115}" type="pres">
      <dgm:prSet presAssocID="{865F8426-E29E-4963-B7A6-D96E25011B35}" presName="composite4" presStyleCnt="0"/>
      <dgm:spPr/>
    </dgm:pt>
    <dgm:pt modelId="{9B92FAF0-549A-426E-B5E0-22AF1695FAA8}" type="pres">
      <dgm:prSet presAssocID="{865F8426-E29E-4963-B7A6-D96E25011B35}" presName="background4" presStyleLbl="node4" presStyleIdx="1" presStyleCnt="4"/>
      <dgm:spPr>
        <a:solidFill>
          <a:srgbClr val="00B0F0"/>
        </a:solidFill>
      </dgm:spPr>
    </dgm:pt>
    <dgm:pt modelId="{79DD5FD5-DA40-40C1-9137-0D4CA71A752D}" type="pres">
      <dgm:prSet presAssocID="{865F8426-E29E-4963-B7A6-D96E25011B35}" presName="text4" presStyleLbl="fgAcc4" presStyleIdx="1" presStyleCnt="4" custScaleX="184691" custScaleY="322279" custLinFactNeighborX="59860" custLinFactNeighborY="-5065">
        <dgm:presLayoutVars>
          <dgm:chPref val="3"/>
        </dgm:presLayoutVars>
      </dgm:prSet>
      <dgm:spPr/>
      <dgm:t>
        <a:bodyPr/>
        <a:lstStyle/>
        <a:p>
          <a:endParaRPr lang="es-ES"/>
        </a:p>
      </dgm:t>
    </dgm:pt>
    <dgm:pt modelId="{D5036EAC-9692-4683-8379-3E9822790E55}" type="pres">
      <dgm:prSet presAssocID="{865F8426-E29E-4963-B7A6-D96E25011B35}" presName="hierChild5" presStyleCnt="0"/>
      <dgm:spPr/>
    </dgm:pt>
    <dgm:pt modelId="{35EE6A45-0E50-44DE-BCF5-DC125DF4E1EE}" type="pres">
      <dgm:prSet presAssocID="{58BD39DC-1222-4B9B-BCBF-940F74455C72}" presName="Name23" presStyleLbl="parChTrans1D4" presStyleIdx="2" presStyleCnt="4"/>
      <dgm:spPr/>
      <dgm:t>
        <a:bodyPr/>
        <a:lstStyle/>
        <a:p>
          <a:endParaRPr lang="es-ES"/>
        </a:p>
      </dgm:t>
    </dgm:pt>
    <dgm:pt modelId="{0BA47FDC-E233-4264-9A07-258F2DB9DD79}" type="pres">
      <dgm:prSet presAssocID="{4F693411-9BF1-46C6-B44A-B7A06BF6F954}" presName="hierRoot4" presStyleCnt="0"/>
      <dgm:spPr/>
    </dgm:pt>
    <dgm:pt modelId="{BB7360E9-4147-45F3-B3F9-5B2BA9EB8CC0}" type="pres">
      <dgm:prSet presAssocID="{4F693411-9BF1-46C6-B44A-B7A06BF6F954}" presName="composite4" presStyleCnt="0"/>
      <dgm:spPr/>
    </dgm:pt>
    <dgm:pt modelId="{BD368C55-149D-43F2-AF32-558E9A5CD9EF}" type="pres">
      <dgm:prSet presAssocID="{4F693411-9BF1-46C6-B44A-B7A06BF6F954}" presName="background4" presStyleLbl="node4" presStyleIdx="2" presStyleCnt="4"/>
      <dgm:spPr>
        <a:solidFill>
          <a:srgbClr val="00B0F0"/>
        </a:solidFill>
      </dgm:spPr>
    </dgm:pt>
    <dgm:pt modelId="{1EFBDA5C-7883-4BD8-9C0C-DD871045F0E7}" type="pres">
      <dgm:prSet presAssocID="{4F693411-9BF1-46C6-B44A-B7A06BF6F954}" presName="text4" presStyleLbl="fgAcc4" presStyleIdx="2" presStyleCnt="4" custScaleX="140426" custScaleY="140221">
        <dgm:presLayoutVars>
          <dgm:chPref val="3"/>
        </dgm:presLayoutVars>
      </dgm:prSet>
      <dgm:spPr/>
      <dgm:t>
        <a:bodyPr/>
        <a:lstStyle/>
        <a:p>
          <a:endParaRPr lang="es-ES"/>
        </a:p>
      </dgm:t>
    </dgm:pt>
    <dgm:pt modelId="{94842921-4724-4706-AC0E-88736724005C}" type="pres">
      <dgm:prSet presAssocID="{4F693411-9BF1-46C6-B44A-B7A06BF6F954}" presName="hierChild5" presStyleCnt="0"/>
      <dgm:spPr/>
    </dgm:pt>
    <dgm:pt modelId="{EEA754F0-D931-4601-96F9-686F8142BA66}" type="pres">
      <dgm:prSet presAssocID="{259DE236-3D9C-477A-B4B6-57DD8F6AF705}" presName="Name10" presStyleLbl="parChTrans1D2" presStyleIdx="1" presStyleCnt="3"/>
      <dgm:spPr/>
      <dgm:t>
        <a:bodyPr/>
        <a:lstStyle/>
        <a:p>
          <a:endParaRPr lang="es-ES"/>
        </a:p>
      </dgm:t>
    </dgm:pt>
    <dgm:pt modelId="{6076B9B5-B576-499C-97D8-2DA755465F24}" type="pres">
      <dgm:prSet presAssocID="{EE843DA6-12E2-4B64-9197-F1A352206AFA}" presName="hierRoot2" presStyleCnt="0"/>
      <dgm:spPr/>
    </dgm:pt>
    <dgm:pt modelId="{C3C9744A-8A5C-49CD-84E6-68D13F56809A}" type="pres">
      <dgm:prSet presAssocID="{EE843DA6-12E2-4B64-9197-F1A352206AFA}" presName="composite2" presStyleCnt="0"/>
      <dgm:spPr/>
    </dgm:pt>
    <dgm:pt modelId="{8162D6EF-A202-4377-BECA-184E84F83994}" type="pres">
      <dgm:prSet presAssocID="{EE843DA6-12E2-4B64-9197-F1A352206AFA}" presName="background2" presStyleLbl="node2" presStyleIdx="1" presStyleCnt="3"/>
      <dgm:spPr>
        <a:solidFill>
          <a:srgbClr val="00B0F0"/>
        </a:solidFill>
      </dgm:spPr>
    </dgm:pt>
    <dgm:pt modelId="{985ECA35-D79D-47A0-9775-AC3E62978674}" type="pres">
      <dgm:prSet presAssocID="{EE843DA6-12E2-4B64-9197-F1A352206AFA}" presName="text2" presStyleLbl="fgAcc2" presStyleIdx="1" presStyleCnt="3" custLinFactX="14670" custLinFactNeighborX="100000" custLinFactNeighborY="0">
        <dgm:presLayoutVars>
          <dgm:chPref val="3"/>
        </dgm:presLayoutVars>
      </dgm:prSet>
      <dgm:spPr/>
      <dgm:t>
        <a:bodyPr/>
        <a:lstStyle/>
        <a:p>
          <a:endParaRPr lang="es-ES"/>
        </a:p>
      </dgm:t>
    </dgm:pt>
    <dgm:pt modelId="{41283536-12DF-4EE0-8ED5-3F8D2CA9B015}" type="pres">
      <dgm:prSet presAssocID="{EE843DA6-12E2-4B64-9197-F1A352206AFA}" presName="hierChild3" presStyleCnt="0"/>
      <dgm:spPr/>
    </dgm:pt>
    <dgm:pt modelId="{2B4703BA-C951-4F61-9160-7195D3CCCF1F}" type="pres">
      <dgm:prSet presAssocID="{F853FC78-D05B-4BC5-B5E7-C10A1B335BB5}" presName="Name17" presStyleLbl="parChTrans1D3" presStyleIdx="1" presStyleCnt="2"/>
      <dgm:spPr/>
      <dgm:t>
        <a:bodyPr/>
        <a:lstStyle/>
        <a:p>
          <a:endParaRPr lang="es-ES"/>
        </a:p>
      </dgm:t>
    </dgm:pt>
    <dgm:pt modelId="{D7A29B6B-2033-476E-B927-58A7D063AFD2}" type="pres">
      <dgm:prSet presAssocID="{509C5C52-5D6B-4DD0-82AB-8E852E6D3A18}" presName="hierRoot3" presStyleCnt="0"/>
      <dgm:spPr/>
    </dgm:pt>
    <dgm:pt modelId="{DE6E7900-0ABF-475B-BDF2-77DBE55F0443}" type="pres">
      <dgm:prSet presAssocID="{509C5C52-5D6B-4DD0-82AB-8E852E6D3A18}" presName="composite3" presStyleCnt="0"/>
      <dgm:spPr/>
    </dgm:pt>
    <dgm:pt modelId="{65446EAD-00C9-4AEF-BFB9-928FF0F5E4D3}" type="pres">
      <dgm:prSet presAssocID="{509C5C52-5D6B-4DD0-82AB-8E852E6D3A18}" presName="background3" presStyleLbl="node3" presStyleIdx="1" presStyleCnt="2"/>
      <dgm:spPr>
        <a:solidFill>
          <a:srgbClr val="00B0F0"/>
        </a:solidFill>
      </dgm:spPr>
    </dgm:pt>
    <dgm:pt modelId="{A0DDAB9A-4E2A-477A-9E10-DDB09C859CA1}" type="pres">
      <dgm:prSet presAssocID="{509C5C52-5D6B-4DD0-82AB-8E852E6D3A18}" presName="text3" presStyleLbl="fgAcc3" presStyleIdx="1" presStyleCnt="2" custScaleX="118601" custScaleY="110242" custLinFactX="11441" custLinFactNeighborX="100000" custLinFactNeighborY="6101">
        <dgm:presLayoutVars>
          <dgm:chPref val="3"/>
        </dgm:presLayoutVars>
      </dgm:prSet>
      <dgm:spPr/>
      <dgm:t>
        <a:bodyPr/>
        <a:lstStyle/>
        <a:p>
          <a:endParaRPr lang="es-ES"/>
        </a:p>
      </dgm:t>
    </dgm:pt>
    <dgm:pt modelId="{632D3094-49B0-4FAB-886B-46E8558D42D8}" type="pres">
      <dgm:prSet presAssocID="{509C5C52-5D6B-4DD0-82AB-8E852E6D3A18}" presName="hierChild4" presStyleCnt="0"/>
      <dgm:spPr/>
    </dgm:pt>
    <dgm:pt modelId="{10897D9D-AE04-45D2-B9E5-9596A9E507DD}" type="pres">
      <dgm:prSet presAssocID="{7CC2900E-C4B4-4213-B21F-F8D9449E67E4}" presName="Name23" presStyleLbl="parChTrans1D4" presStyleIdx="3" presStyleCnt="4"/>
      <dgm:spPr/>
      <dgm:t>
        <a:bodyPr/>
        <a:lstStyle/>
        <a:p>
          <a:endParaRPr lang="es-ES"/>
        </a:p>
      </dgm:t>
    </dgm:pt>
    <dgm:pt modelId="{E52215DE-DDCF-4518-9EC1-642721DD2FC1}" type="pres">
      <dgm:prSet presAssocID="{839F7775-91E5-410F-A7F0-CFB2FED9CB2F}" presName="hierRoot4" presStyleCnt="0"/>
      <dgm:spPr/>
    </dgm:pt>
    <dgm:pt modelId="{DC053429-7F33-444F-8BE0-7A392B8657FB}" type="pres">
      <dgm:prSet presAssocID="{839F7775-91E5-410F-A7F0-CFB2FED9CB2F}" presName="composite4" presStyleCnt="0"/>
      <dgm:spPr/>
    </dgm:pt>
    <dgm:pt modelId="{8C3E9281-F859-4191-B520-60D39217580B}" type="pres">
      <dgm:prSet presAssocID="{839F7775-91E5-410F-A7F0-CFB2FED9CB2F}" presName="background4" presStyleLbl="node4" presStyleIdx="3" presStyleCnt="4"/>
      <dgm:spPr>
        <a:solidFill>
          <a:srgbClr val="00B0F0"/>
        </a:solidFill>
      </dgm:spPr>
    </dgm:pt>
    <dgm:pt modelId="{3E607F64-11B9-4228-9A36-C6F987929CEF}" type="pres">
      <dgm:prSet presAssocID="{839F7775-91E5-410F-A7F0-CFB2FED9CB2F}" presName="text4" presStyleLbl="fgAcc4" presStyleIdx="3" presStyleCnt="4" custScaleX="155534" custScaleY="260225" custLinFactNeighborX="98015" custLinFactNeighborY="25095">
        <dgm:presLayoutVars>
          <dgm:chPref val="3"/>
        </dgm:presLayoutVars>
      </dgm:prSet>
      <dgm:spPr/>
      <dgm:t>
        <a:bodyPr/>
        <a:lstStyle/>
        <a:p>
          <a:endParaRPr lang="es-ES"/>
        </a:p>
      </dgm:t>
    </dgm:pt>
    <dgm:pt modelId="{54536F7F-D376-457A-88EC-B72E662FB253}" type="pres">
      <dgm:prSet presAssocID="{839F7775-91E5-410F-A7F0-CFB2FED9CB2F}" presName="hierChild5" presStyleCnt="0"/>
      <dgm:spPr/>
    </dgm:pt>
    <dgm:pt modelId="{3D43EE2A-2B0C-48B0-AC91-9F02C31113A5}" type="pres">
      <dgm:prSet presAssocID="{F66DAF52-01F7-4B59-A5B4-EF07B3F6230C}" presName="Name10" presStyleLbl="parChTrans1D2" presStyleIdx="2" presStyleCnt="3"/>
      <dgm:spPr/>
      <dgm:t>
        <a:bodyPr/>
        <a:lstStyle/>
        <a:p>
          <a:endParaRPr lang="es-ES"/>
        </a:p>
      </dgm:t>
    </dgm:pt>
    <dgm:pt modelId="{2E1F82C4-E94B-45AB-BC6E-7B8DA487BFB9}" type="pres">
      <dgm:prSet presAssocID="{EB2246CB-77A2-4098-B000-5B5678F67127}" presName="hierRoot2" presStyleCnt="0"/>
      <dgm:spPr/>
    </dgm:pt>
    <dgm:pt modelId="{C97A9DCC-A3E4-40E7-91B3-9B58D207A20A}" type="pres">
      <dgm:prSet presAssocID="{EB2246CB-77A2-4098-B000-5B5678F67127}" presName="composite2" presStyleCnt="0"/>
      <dgm:spPr/>
    </dgm:pt>
    <dgm:pt modelId="{13040DA4-C7FD-487B-9E8D-0EC9B5E11B25}" type="pres">
      <dgm:prSet presAssocID="{EB2246CB-77A2-4098-B000-5B5678F67127}" presName="background2" presStyleLbl="node2" presStyleIdx="2" presStyleCnt="3"/>
      <dgm:spPr>
        <a:solidFill>
          <a:srgbClr val="00B0F0"/>
        </a:solidFill>
      </dgm:spPr>
    </dgm:pt>
    <dgm:pt modelId="{5F59A510-02EB-4528-8B60-73B94132D738}" type="pres">
      <dgm:prSet presAssocID="{EB2246CB-77A2-4098-B000-5B5678F67127}" presName="text2" presStyleLbl="fgAcc2" presStyleIdx="2" presStyleCnt="3" custScaleX="167787" custScaleY="123384" custLinFactY="300000" custLinFactNeighborX="-52273" custLinFactNeighborY="324667">
        <dgm:presLayoutVars>
          <dgm:chPref val="3"/>
        </dgm:presLayoutVars>
      </dgm:prSet>
      <dgm:spPr/>
      <dgm:t>
        <a:bodyPr/>
        <a:lstStyle/>
        <a:p>
          <a:endParaRPr lang="es-ES"/>
        </a:p>
      </dgm:t>
    </dgm:pt>
    <dgm:pt modelId="{CE5EA0ED-A616-4490-A4FF-C2DF357EA013}" type="pres">
      <dgm:prSet presAssocID="{EB2246CB-77A2-4098-B000-5B5678F67127}" presName="hierChild3" presStyleCnt="0"/>
      <dgm:spPr/>
    </dgm:pt>
    <dgm:pt modelId="{AFE0988B-9C96-49C7-8018-84479644F80A}" type="pres">
      <dgm:prSet presAssocID="{56E4DAE4-7AD1-42F2-B393-D80F96AA31BE}" presName="hierRoot1" presStyleCnt="0"/>
      <dgm:spPr/>
    </dgm:pt>
    <dgm:pt modelId="{27265EBD-41D3-4637-A4D7-DC10C0656869}" type="pres">
      <dgm:prSet presAssocID="{56E4DAE4-7AD1-42F2-B393-D80F96AA31BE}" presName="composite" presStyleCnt="0"/>
      <dgm:spPr/>
    </dgm:pt>
    <dgm:pt modelId="{B2886460-AA9B-41BA-982A-7D6F12E13FDE}" type="pres">
      <dgm:prSet presAssocID="{56E4DAE4-7AD1-42F2-B393-D80F96AA31BE}" presName="background" presStyleLbl="node0" presStyleIdx="1" presStyleCnt="2"/>
      <dgm:spPr>
        <a:solidFill>
          <a:srgbClr val="00B0F0"/>
        </a:solidFill>
      </dgm:spPr>
    </dgm:pt>
    <dgm:pt modelId="{4A3B72A6-C214-406B-BF2A-2ADE720E49AE}" type="pres">
      <dgm:prSet presAssocID="{56E4DAE4-7AD1-42F2-B393-D80F96AA31BE}" presName="text" presStyleLbl="fgAcc0" presStyleIdx="1" presStyleCnt="2" custScaleX="143647" custLinFactX="-71502" custLinFactY="-43718" custLinFactNeighborX="-100000" custLinFactNeighborY="-100000">
        <dgm:presLayoutVars>
          <dgm:chPref val="3"/>
        </dgm:presLayoutVars>
      </dgm:prSet>
      <dgm:spPr/>
      <dgm:t>
        <a:bodyPr/>
        <a:lstStyle/>
        <a:p>
          <a:endParaRPr lang="es-ES"/>
        </a:p>
      </dgm:t>
    </dgm:pt>
    <dgm:pt modelId="{E1FFC4F2-43CD-4D40-8B9F-93B5E7898539}" type="pres">
      <dgm:prSet presAssocID="{56E4DAE4-7AD1-42F2-B393-D80F96AA31BE}" presName="hierChild2" presStyleCnt="0"/>
      <dgm:spPr/>
    </dgm:pt>
  </dgm:ptLst>
  <dgm:cxnLst>
    <dgm:cxn modelId="{BA8F70E1-4189-486F-883B-DD227899C0DA}" srcId="{0D2A4540-0965-4DC7-B8EF-8DCC4AAAA838}" destId="{865F8426-E29E-4963-B7A6-D96E25011B35}" srcOrd="0" destOrd="0" parTransId="{F9DC709C-5485-4A7B-926B-B4B31BEB79E5}" sibTransId="{7DD303A2-6A71-44F5-8D04-AB37378B4345}"/>
    <dgm:cxn modelId="{3AC3B8F0-32EC-4E92-A356-FAFACCFF27FB}" srcId="{EE843DA6-12E2-4B64-9197-F1A352206AFA}" destId="{509C5C52-5D6B-4DD0-82AB-8E852E6D3A18}" srcOrd="0" destOrd="0" parTransId="{F853FC78-D05B-4BC5-B5E7-C10A1B335BB5}" sibTransId="{029D8864-0D5B-49A5-821B-82AB426B548E}"/>
    <dgm:cxn modelId="{60CD209B-FB8E-49F1-8A04-DF012B3BA7D7}" type="presOf" srcId="{7CC2900E-C4B4-4213-B21F-F8D9449E67E4}" destId="{10897D9D-AE04-45D2-B9E5-9596A9E507DD}" srcOrd="0" destOrd="0" presId="urn:microsoft.com/office/officeart/2005/8/layout/hierarchy1"/>
    <dgm:cxn modelId="{34568BFF-1F64-401C-8033-F3E1913BFCAC}" type="presOf" srcId="{EB2246CB-77A2-4098-B000-5B5678F67127}" destId="{5F59A510-02EB-4528-8B60-73B94132D738}" srcOrd="0" destOrd="0" presId="urn:microsoft.com/office/officeart/2005/8/layout/hierarchy1"/>
    <dgm:cxn modelId="{D063DA64-0D3F-4692-B13D-D6302D35AA2E}" type="presOf" srcId="{F853FC78-D05B-4BC5-B5E7-C10A1B335BB5}" destId="{2B4703BA-C951-4F61-9160-7195D3CCCF1F}" srcOrd="0" destOrd="0" presId="urn:microsoft.com/office/officeart/2005/8/layout/hierarchy1"/>
    <dgm:cxn modelId="{AF15B137-522C-44A2-BBEC-C6C258107A75}" type="presOf" srcId="{31EC9A3B-78A4-4036-8BF5-29A96E0F6297}" destId="{2A883CA3-E7F0-488C-A80A-EC18F7FB7238}" srcOrd="0" destOrd="0" presId="urn:microsoft.com/office/officeart/2005/8/layout/hierarchy1"/>
    <dgm:cxn modelId="{72B1360C-CE49-42DE-A567-B4E19F38DF16}" type="presOf" srcId="{F9DC709C-5485-4A7B-926B-B4B31BEB79E5}" destId="{664AD066-CD63-445C-8410-9FC00BB9CEB0}" srcOrd="0" destOrd="0" presId="urn:microsoft.com/office/officeart/2005/8/layout/hierarchy1"/>
    <dgm:cxn modelId="{D23086CF-6B77-4A71-9F15-2A4C68D279EE}" type="presOf" srcId="{6086A37B-44BF-4B56-9ECD-DDFE8D7AD400}" destId="{BF94DD0F-CA74-408E-AEA1-FB5B8A1F5D22}" srcOrd="0" destOrd="0" presId="urn:microsoft.com/office/officeart/2005/8/layout/hierarchy1"/>
    <dgm:cxn modelId="{E272AD69-039D-45E6-B5F9-8D78E387AE6C}" srcId="{B5D9B0D1-66EE-4C4F-B8FA-FB0E2887E021}" destId="{7DBA4F10-CB50-4D5A-A2A7-91D49EFADF21}" srcOrd="0" destOrd="0" parTransId="{F5713C96-FA72-4E6F-B0C5-44F72DE0ED8B}" sibTransId="{D22B3EE6-98D7-4353-AD5A-0991DC3490F5}"/>
    <dgm:cxn modelId="{5709E804-A3DD-41BF-AA8A-83AFD185DC67}" type="presOf" srcId="{509C5C52-5D6B-4DD0-82AB-8E852E6D3A18}" destId="{A0DDAB9A-4E2A-477A-9E10-DDB09C859CA1}" srcOrd="0" destOrd="0" presId="urn:microsoft.com/office/officeart/2005/8/layout/hierarchy1"/>
    <dgm:cxn modelId="{7B996E7E-D7BB-4D20-A556-CBB2E06D95DB}" srcId="{31EC9A3B-78A4-4036-8BF5-29A96E0F6297}" destId="{56E4DAE4-7AD1-42F2-B393-D80F96AA31BE}" srcOrd="1" destOrd="0" parTransId="{808A4242-50E3-4106-AA3B-742ED12A6325}" sibTransId="{76D0D96B-90AE-45F4-A1DB-D399CB759684}"/>
    <dgm:cxn modelId="{29D67B7F-AE20-46F0-BDF8-29F702A4EA26}" type="presOf" srcId="{EE843DA6-12E2-4B64-9197-F1A352206AFA}" destId="{985ECA35-D79D-47A0-9775-AC3E62978674}" srcOrd="0" destOrd="0" presId="urn:microsoft.com/office/officeart/2005/8/layout/hierarchy1"/>
    <dgm:cxn modelId="{01667531-814C-4937-83BE-1EB0E3193E39}" srcId="{67A3E134-EC2E-40DF-9F6C-84FC680AF570}" destId="{EE843DA6-12E2-4B64-9197-F1A352206AFA}" srcOrd="1" destOrd="0" parTransId="{259DE236-3D9C-477A-B4B6-57DD8F6AF705}" sibTransId="{2AB667C6-741E-4543-94C4-0CD5D7F5D021}"/>
    <dgm:cxn modelId="{C84FCE5E-B5BE-4301-B2C1-866CF8DCAAC3}" type="presOf" srcId="{B5D9B0D1-66EE-4C4F-B8FA-FB0E2887E021}" destId="{3FEA8478-6074-48DD-A798-C470DAAB2CC3}" srcOrd="0" destOrd="0" presId="urn:microsoft.com/office/officeart/2005/8/layout/hierarchy1"/>
    <dgm:cxn modelId="{4E7DDE30-5CC8-44C2-8B43-821BB713AB3A}" type="presOf" srcId="{FBB71C23-2509-415E-994D-A79CBA010AD6}" destId="{F3AF2725-3A2A-420D-8124-A68BB9E9289A}" srcOrd="0" destOrd="0" presId="urn:microsoft.com/office/officeart/2005/8/layout/hierarchy1"/>
    <dgm:cxn modelId="{F52704E5-4254-4199-94A4-DCB8DDA026CF}" type="presOf" srcId="{7DBA4F10-CB50-4D5A-A2A7-91D49EFADF21}" destId="{B0B74F68-788B-4085-9DF7-0DEFE137D751}" srcOrd="0" destOrd="0" presId="urn:microsoft.com/office/officeart/2005/8/layout/hierarchy1"/>
    <dgm:cxn modelId="{16690D1C-BAAA-48DF-865F-356232F3FB99}" type="presOf" srcId="{58BD39DC-1222-4B9B-BCBF-940F74455C72}" destId="{35EE6A45-0E50-44DE-BCF5-DC125DF4E1EE}" srcOrd="0" destOrd="0" presId="urn:microsoft.com/office/officeart/2005/8/layout/hierarchy1"/>
    <dgm:cxn modelId="{7C495AB1-7745-49EA-B20A-E4E3B5052C60}" srcId="{7DBA4F10-CB50-4D5A-A2A7-91D49EFADF21}" destId="{0D2A4540-0965-4DC7-B8EF-8DCC4AAAA838}" srcOrd="0" destOrd="0" parTransId="{FBB71C23-2509-415E-994D-A79CBA010AD6}" sibTransId="{98ABED7A-2AC8-40E1-8ADC-E5CAAADED780}"/>
    <dgm:cxn modelId="{1C4F38B8-790C-4E3F-92A1-06EF75F27BF5}" type="presOf" srcId="{4F693411-9BF1-46C6-B44A-B7A06BF6F954}" destId="{1EFBDA5C-7883-4BD8-9C0C-DD871045F0E7}" srcOrd="0" destOrd="0" presId="urn:microsoft.com/office/officeart/2005/8/layout/hierarchy1"/>
    <dgm:cxn modelId="{2D52407D-E070-4368-9D4D-4A3E27B2021D}" srcId="{509C5C52-5D6B-4DD0-82AB-8E852E6D3A18}" destId="{839F7775-91E5-410F-A7F0-CFB2FED9CB2F}" srcOrd="0" destOrd="0" parTransId="{7CC2900E-C4B4-4213-B21F-F8D9449E67E4}" sibTransId="{50250CF1-2405-469C-9BE7-E9BB9CF35BCC}"/>
    <dgm:cxn modelId="{FE2F37C3-F3BB-4623-93D3-2F406948E96D}" type="presOf" srcId="{F66DAF52-01F7-4B59-A5B4-EF07B3F6230C}" destId="{3D43EE2A-2B0C-48B0-AC91-9F02C31113A5}" srcOrd="0" destOrd="0" presId="urn:microsoft.com/office/officeart/2005/8/layout/hierarchy1"/>
    <dgm:cxn modelId="{4272AB72-7223-463B-BA2F-E000E6F1D968}" type="presOf" srcId="{259DE236-3D9C-477A-B4B6-57DD8F6AF705}" destId="{EEA754F0-D931-4601-96F9-686F8142BA66}" srcOrd="0" destOrd="0" presId="urn:microsoft.com/office/officeart/2005/8/layout/hierarchy1"/>
    <dgm:cxn modelId="{15F2BDF8-F53C-4B49-BB7B-8D2FD364297A}" srcId="{31EC9A3B-78A4-4036-8BF5-29A96E0F6297}" destId="{67A3E134-EC2E-40DF-9F6C-84FC680AF570}" srcOrd="0" destOrd="0" parTransId="{A0E957E8-66F0-4DC6-B8D5-707DA8E1596D}" sibTransId="{F9A97145-E1C9-40C5-8C7D-C6A5534C7DC1}"/>
    <dgm:cxn modelId="{E2FC5F72-31D9-4950-8E63-155622E80CC3}" type="presOf" srcId="{0D2A4540-0965-4DC7-B8EF-8DCC4AAAA838}" destId="{9D8DC792-B42E-4D5B-925B-E8C8CC905E0E}" srcOrd="0" destOrd="0" presId="urn:microsoft.com/office/officeart/2005/8/layout/hierarchy1"/>
    <dgm:cxn modelId="{B986BE01-DD25-4C25-A7B7-7DA0F1D7E504}" srcId="{7DBA4F10-CB50-4D5A-A2A7-91D49EFADF21}" destId="{4F693411-9BF1-46C6-B44A-B7A06BF6F954}" srcOrd="1" destOrd="0" parTransId="{58BD39DC-1222-4B9B-BCBF-940F74455C72}" sibTransId="{B6859FE7-498B-4C09-9A00-17617D2821D6}"/>
    <dgm:cxn modelId="{DC35A416-177B-4F2F-94BC-F58A3CBA2688}" srcId="{67A3E134-EC2E-40DF-9F6C-84FC680AF570}" destId="{B5D9B0D1-66EE-4C4F-B8FA-FB0E2887E021}" srcOrd="0" destOrd="0" parTransId="{6086A37B-44BF-4B56-9ECD-DDFE8D7AD400}" sibTransId="{BE36B43D-D9CE-4355-80E0-8A499F33CDA6}"/>
    <dgm:cxn modelId="{BF880A85-D2BC-4926-B232-0B734148E18B}" type="presOf" srcId="{56E4DAE4-7AD1-42F2-B393-D80F96AA31BE}" destId="{4A3B72A6-C214-406B-BF2A-2ADE720E49AE}" srcOrd="0" destOrd="0" presId="urn:microsoft.com/office/officeart/2005/8/layout/hierarchy1"/>
    <dgm:cxn modelId="{50E499DF-8DE4-4E2A-B86F-82CA22F9FA0F}" type="presOf" srcId="{F5713C96-FA72-4E6F-B0C5-44F72DE0ED8B}" destId="{3B3FCF24-DAB3-427B-AA99-3204016D2E4F}" srcOrd="0" destOrd="0" presId="urn:microsoft.com/office/officeart/2005/8/layout/hierarchy1"/>
    <dgm:cxn modelId="{3BA3AE7C-84DF-4256-8AF0-8983ACC1C4E4}" srcId="{67A3E134-EC2E-40DF-9F6C-84FC680AF570}" destId="{EB2246CB-77A2-4098-B000-5B5678F67127}" srcOrd="2" destOrd="0" parTransId="{F66DAF52-01F7-4B59-A5B4-EF07B3F6230C}" sibTransId="{014FA242-212F-40C1-AEA3-1BF06658EF50}"/>
    <dgm:cxn modelId="{C9B68CCA-02F2-4D51-81A9-901A072A4CEB}" type="presOf" srcId="{839F7775-91E5-410F-A7F0-CFB2FED9CB2F}" destId="{3E607F64-11B9-4228-9A36-C6F987929CEF}" srcOrd="0" destOrd="0" presId="urn:microsoft.com/office/officeart/2005/8/layout/hierarchy1"/>
    <dgm:cxn modelId="{832A9F1C-78C5-4DC9-9912-223E8B916CDF}" type="presOf" srcId="{67A3E134-EC2E-40DF-9F6C-84FC680AF570}" destId="{42F44004-548A-4624-A72D-44D4F66DE15C}" srcOrd="0" destOrd="0" presId="urn:microsoft.com/office/officeart/2005/8/layout/hierarchy1"/>
    <dgm:cxn modelId="{9EDB43F3-DCE7-4181-85D1-44301BC444D5}" type="presOf" srcId="{865F8426-E29E-4963-B7A6-D96E25011B35}" destId="{79DD5FD5-DA40-40C1-9137-0D4CA71A752D}" srcOrd="0" destOrd="0" presId="urn:microsoft.com/office/officeart/2005/8/layout/hierarchy1"/>
    <dgm:cxn modelId="{86BC21A7-47BA-4C68-850F-E457DB28F779}" type="presParOf" srcId="{2A883CA3-E7F0-488C-A80A-EC18F7FB7238}" destId="{BFC5C11D-207C-467C-8A9C-A8EB7CBF492A}" srcOrd="0" destOrd="0" presId="urn:microsoft.com/office/officeart/2005/8/layout/hierarchy1"/>
    <dgm:cxn modelId="{33B5D6B2-8054-435E-B825-78579CBEAF9D}" type="presParOf" srcId="{BFC5C11D-207C-467C-8A9C-A8EB7CBF492A}" destId="{3E9E00BF-20F3-4321-BC50-42E0266EE2E5}" srcOrd="0" destOrd="0" presId="urn:microsoft.com/office/officeart/2005/8/layout/hierarchy1"/>
    <dgm:cxn modelId="{21710056-1AA1-4A81-9C6C-5DCA229A20CC}" type="presParOf" srcId="{3E9E00BF-20F3-4321-BC50-42E0266EE2E5}" destId="{084039B8-4FC2-439F-9D9B-D8A2C0A648EE}" srcOrd="0" destOrd="0" presId="urn:microsoft.com/office/officeart/2005/8/layout/hierarchy1"/>
    <dgm:cxn modelId="{6AF37318-6AF7-418B-BD0B-4ED200FDF092}" type="presParOf" srcId="{3E9E00BF-20F3-4321-BC50-42E0266EE2E5}" destId="{42F44004-548A-4624-A72D-44D4F66DE15C}" srcOrd="1" destOrd="0" presId="urn:microsoft.com/office/officeart/2005/8/layout/hierarchy1"/>
    <dgm:cxn modelId="{7FE2DE36-A873-4855-AF71-78A042615445}" type="presParOf" srcId="{BFC5C11D-207C-467C-8A9C-A8EB7CBF492A}" destId="{577855C2-E4DF-4A1C-A801-B89D31C09CAA}" srcOrd="1" destOrd="0" presId="urn:microsoft.com/office/officeart/2005/8/layout/hierarchy1"/>
    <dgm:cxn modelId="{A71F1545-888F-4FAE-8E9A-A446B778AA72}" type="presParOf" srcId="{577855C2-E4DF-4A1C-A801-B89D31C09CAA}" destId="{BF94DD0F-CA74-408E-AEA1-FB5B8A1F5D22}" srcOrd="0" destOrd="0" presId="urn:microsoft.com/office/officeart/2005/8/layout/hierarchy1"/>
    <dgm:cxn modelId="{9C65BA7A-1E7A-465D-AA0C-8761900FCAE4}" type="presParOf" srcId="{577855C2-E4DF-4A1C-A801-B89D31C09CAA}" destId="{D55A3ED7-81F8-49CF-B42C-D4851DDD6E58}" srcOrd="1" destOrd="0" presId="urn:microsoft.com/office/officeart/2005/8/layout/hierarchy1"/>
    <dgm:cxn modelId="{9DB922A6-DD41-400F-8647-FDF8EA68332C}" type="presParOf" srcId="{D55A3ED7-81F8-49CF-B42C-D4851DDD6E58}" destId="{4296C004-F53B-4903-ADC2-D93FCAD0B626}" srcOrd="0" destOrd="0" presId="urn:microsoft.com/office/officeart/2005/8/layout/hierarchy1"/>
    <dgm:cxn modelId="{18A456D0-C20B-4AB6-A918-D92DD0D863F2}" type="presParOf" srcId="{4296C004-F53B-4903-ADC2-D93FCAD0B626}" destId="{86DE6C7F-FA86-479C-A9D3-14861B601C7B}" srcOrd="0" destOrd="0" presId="urn:microsoft.com/office/officeart/2005/8/layout/hierarchy1"/>
    <dgm:cxn modelId="{61E51194-49FF-4FC2-8498-E59ACEF54FE5}" type="presParOf" srcId="{4296C004-F53B-4903-ADC2-D93FCAD0B626}" destId="{3FEA8478-6074-48DD-A798-C470DAAB2CC3}" srcOrd="1" destOrd="0" presId="urn:microsoft.com/office/officeart/2005/8/layout/hierarchy1"/>
    <dgm:cxn modelId="{B2A8F5F8-11DA-4389-93C3-374B1D3E1D29}" type="presParOf" srcId="{D55A3ED7-81F8-49CF-B42C-D4851DDD6E58}" destId="{9A8147DA-73AE-4420-96FF-C85039D4C28E}" srcOrd="1" destOrd="0" presId="urn:microsoft.com/office/officeart/2005/8/layout/hierarchy1"/>
    <dgm:cxn modelId="{B0EC8803-66F9-4E7B-8AAC-D8870612C5F3}" type="presParOf" srcId="{9A8147DA-73AE-4420-96FF-C85039D4C28E}" destId="{3B3FCF24-DAB3-427B-AA99-3204016D2E4F}" srcOrd="0" destOrd="0" presId="urn:microsoft.com/office/officeart/2005/8/layout/hierarchy1"/>
    <dgm:cxn modelId="{A9696004-682F-402B-A481-C1CC6FAEB809}" type="presParOf" srcId="{9A8147DA-73AE-4420-96FF-C85039D4C28E}" destId="{1827EF0C-BD4B-4F8A-BBEB-0F6CDFEFEBA3}" srcOrd="1" destOrd="0" presId="urn:microsoft.com/office/officeart/2005/8/layout/hierarchy1"/>
    <dgm:cxn modelId="{1915DF77-CB60-4D91-94CC-6F43DF6B67ED}" type="presParOf" srcId="{1827EF0C-BD4B-4F8A-BBEB-0F6CDFEFEBA3}" destId="{5CE33C70-51F5-42B6-819C-7A2FA5E8D775}" srcOrd="0" destOrd="0" presId="urn:microsoft.com/office/officeart/2005/8/layout/hierarchy1"/>
    <dgm:cxn modelId="{0FD41C5E-A286-4E05-B794-27CF7C4E6DBF}" type="presParOf" srcId="{5CE33C70-51F5-42B6-819C-7A2FA5E8D775}" destId="{F2A736BB-64B5-4393-8DE8-97109D5DFD7D}" srcOrd="0" destOrd="0" presId="urn:microsoft.com/office/officeart/2005/8/layout/hierarchy1"/>
    <dgm:cxn modelId="{D23F5CB4-E3BB-4E56-94EC-EC477556AC0F}" type="presParOf" srcId="{5CE33C70-51F5-42B6-819C-7A2FA5E8D775}" destId="{B0B74F68-788B-4085-9DF7-0DEFE137D751}" srcOrd="1" destOrd="0" presId="urn:microsoft.com/office/officeart/2005/8/layout/hierarchy1"/>
    <dgm:cxn modelId="{84FE89C3-D9E9-4E22-ABF6-A55CFF015045}" type="presParOf" srcId="{1827EF0C-BD4B-4F8A-BBEB-0F6CDFEFEBA3}" destId="{096F8859-C51A-4C84-83C6-F00B777F9861}" srcOrd="1" destOrd="0" presId="urn:microsoft.com/office/officeart/2005/8/layout/hierarchy1"/>
    <dgm:cxn modelId="{37586C71-4B7D-42F8-A43B-75000F0268E3}" type="presParOf" srcId="{096F8859-C51A-4C84-83C6-F00B777F9861}" destId="{F3AF2725-3A2A-420D-8124-A68BB9E9289A}" srcOrd="0" destOrd="0" presId="urn:microsoft.com/office/officeart/2005/8/layout/hierarchy1"/>
    <dgm:cxn modelId="{23771361-214F-40E6-BB90-AEF55A5A3C67}" type="presParOf" srcId="{096F8859-C51A-4C84-83C6-F00B777F9861}" destId="{1ECA0991-06D7-4E0D-A796-9EBF4EB4D6D9}" srcOrd="1" destOrd="0" presId="urn:microsoft.com/office/officeart/2005/8/layout/hierarchy1"/>
    <dgm:cxn modelId="{A21DC8F9-1B79-4710-AF7D-937920112B74}" type="presParOf" srcId="{1ECA0991-06D7-4E0D-A796-9EBF4EB4D6D9}" destId="{A1A193E4-9021-488A-8126-7C3EDA4A8607}" srcOrd="0" destOrd="0" presId="urn:microsoft.com/office/officeart/2005/8/layout/hierarchy1"/>
    <dgm:cxn modelId="{9CBEC100-4D7B-4936-9E64-99554EB9A89A}" type="presParOf" srcId="{A1A193E4-9021-488A-8126-7C3EDA4A8607}" destId="{332B86CC-A402-4AA3-912A-8D4FF1611A71}" srcOrd="0" destOrd="0" presId="urn:microsoft.com/office/officeart/2005/8/layout/hierarchy1"/>
    <dgm:cxn modelId="{BF1B8583-4DB5-4F6F-8148-5ADE38705B88}" type="presParOf" srcId="{A1A193E4-9021-488A-8126-7C3EDA4A8607}" destId="{9D8DC792-B42E-4D5B-925B-E8C8CC905E0E}" srcOrd="1" destOrd="0" presId="urn:microsoft.com/office/officeart/2005/8/layout/hierarchy1"/>
    <dgm:cxn modelId="{6AFFCD2B-CBCB-4382-8357-1B24A2CA7A92}" type="presParOf" srcId="{1ECA0991-06D7-4E0D-A796-9EBF4EB4D6D9}" destId="{552A127B-9B09-436A-85A2-8AFF66BE94DE}" srcOrd="1" destOrd="0" presId="urn:microsoft.com/office/officeart/2005/8/layout/hierarchy1"/>
    <dgm:cxn modelId="{F78284F1-A794-4247-B874-C4AE3AFF515B}" type="presParOf" srcId="{552A127B-9B09-436A-85A2-8AFF66BE94DE}" destId="{664AD066-CD63-445C-8410-9FC00BB9CEB0}" srcOrd="0" destOrd="0" presId="urn:microsoft.com/office/officeart/2005/8/layout/hierarchy1"/>
    <dgm:cxn modelId="{6D920D5A-D6F9-4FA1-8436-9F5E8EC5A467}" type="presParOf" srcId="{552A127B-9B09-436A-85A2-8AFF66BE94DE}" destId="{7C54F298-1529-4C3F-B64A-C131BBCD86CC}" srcOrd="1" destOrd="0" presId="urn:microsoft.com/office/officeart/2005/8/layout/hierarchy1"/>
    <dgm:cxn modelId="{7B25BA81-6984-400E-ACF4-F8E1011F23DA}" type="presParOf" srcId="{7C54F298-1529-4C3F-B64A-C131BBCD86CC}" destId="{F40E94C0-00A2-4926-A730-C6EA0FC13115}" srcOrd="0" destOrd="0" presId="urn:microsoft.com/office/officeart/2005/8/layout/hierarchy1"/>
    <dgm:cxn modelId="{9012C5E6-3E06-4816-9CB1-207E7D8F05C4}" type="presParOf" srcId="{F40E94C0-00A2-4926-A730-C6EA0FC13115}" destId="{9B92FAF0-549A-426E-B5E0-22AF1695FAA8}" srcOrd="0" destOrd="0" presId="urn:microsoft.com/office/officeart/2005/8/layout/hierarchy1"/>
    <dgm:cxn modelId="{F5125EC4-2947-4D61-9A95-211305B0722A}" type="presParOf" srcId="{F40E94C0-00A2-4926-A730-C6EA0FC13115}" destId="{79DD5FD5-DA40-40C1-9137-0D4CA71A752D}" srcOrd="1" destOrd="0" presId="urn:microsoft.com/office/officeart/2005/8/layout/hierarchy1"/>
    <dgm:cxn modelId="{A6C8D324-2977-424E-8C8D-3095B14C2A7F}" type="presParOf" srcId="{7C54F298-1529-4C3F-B64A-C131BBCD86CC}" destId="{D5036EAC-9692-4683-8379-3E9822790E55}" srcOrd="1" destOrd="0" presId="urn:microsoft.com/office/officeart/2005/8/layout/hierarchy1"/>
    <dgm:cxn modelId="{B67D4974-6F8E-4DAB-90A6-ED9E53679F0D}" type="presParOf" srcId="{096F8859-C51A-4C84-83C6-F00B777F9861}" destId="{35EE6A45-0E50-44DE-BCF5-DC125DF4E1EE}" srcOrd="2" destOrd="0" presId="urn:microsoft.com/office/officeart/2005/8/layout/hierarchy1"/>
    <dgm:cxn modelId="{94514705-F31F-4542-A056-4CE4EAC05DFD}" type="presParOf" srcId="{096F8859-C51A-4C84-83C6-F00B777F9861}" destId="{0BA47FDC-E233-4264-9A07-258F2DB9DD79}" srcOrd="3" destOrd="0" presId="urn:microsoft.com/office/officeart/2005/8/layout/hierarchy1"/>
    <dgm:cxn modelId="{D1A68027-8EBE-46E5-9C19-E43FD033F8BC}" type="presParOf" srcId="{0BA47FDC-E233-4264-9A07-258F2DB9DD79}" destId="{BB7360E9-4147-45F3-B3F9-5B2BA9EB8CC0}" srcOrd="0" destOrd="0" presId="urn:microsoft.com/office/officeart/2005/8/layout/hierarchy1"/>
    <dgm:cxn modelId="{E8362EF5-8E6E-4CDA-A512-E2FD0B55D20F}" type="presParOf" srcId="{BB7360E9-4147-45F3-B3F9-5B2BA9EB8CC0}" destId="{BD368C55-149D-43F2-AF32-558E9A5CD9EF}" srcOrd="0" destOrd="0" presId="urn:microsoft.com/office/officeart/2005/8/layout/hierarchy1"/>
    <dgm:cxn modelId="{A1586317-E98C-4881-9F6B-E774A3053591}" type="presParOf" srcId="{BB7360E9-4147-45F3-B3F9-5B2BA9EB8CC0}" destId="{1EFBDA5C-7883-4BD8-9C0C-DD871045F0E7}" srcOrd="1" destOrd="0" presId="urn:microsoft.com/office/officeart/2005/8/layout/hierarchy1"/>
    <dgm:cxn modelId="{1449C7EA-7D41-4D2B-952B-64BE107EAED0}" type="presParOf" srcId="{0BA47FDC-E233-4264-9A07-258F2DB9DD79}" destId="{94842921-4724-4706-AC0E-88736724005C}" srcOrd="1" destOrd="0" presId="urn:microsoft.com/office/officeart/2005/8/layout/hierarchy1"/>
    <dgm:cxn modelId="{B88F84AA-3AB1-480A-B52A-6CB69C22FA5C}" type="presParOf" srcId="{577855C2-E4DF-4A1C-A801-B89D31C09CAA}" destId="{EEA754F0-D931-4601-96F9-686F8142BA66}" srcOrd="2" destOrd="0" presId="urn:microsoft.com/office/officeart/2005/8/layout/hierarchy1"/>
    <dgm:cxn modelId="{85723588-F646-4D77-A674-CC871038D07C}" type="presParOf" srcId="{577855C2-E4DF-4A1C-A801-B89D31C09CAA}" destId="{6076B9B5-B576-499C-97D8-2DA755465F24}" srcOrd="3" destOrd="0" presId="urn:microsoft.com/office/officeart/2005/8/layout/hierarchy1"/>
    <dgm:cxn modelId="{2E24CEBF-332F-40B4-8FEE-AD32CC042F34}" type="presParOf" srcId="{6076B9B5-B576-499C-97D8-2DA755465F24}" destId="{C3C9744A-8A5C-49CD-84E6-68D13F56809A}" srcOrd="0" destOrd="0" presId="urn:microsoft.com/office/officeart/2005/8/layout/hierarchy1"/>
    <dgm:cxn modelId="{D22CF64C-18E1-4200-A062-EC0294847DA0}" type="presParOf" srcId="{C3C9744A-8A5C-49CD-84E6-68D13F56809A}" destId="{8162D6EF-A202-4377-BECA-184E84F83994}" srcOrd="0" destOrd="0" presId="urn:microsoft.com/office/officeart/2005/8/layout/hierarchy1"/>
    <dgm:cxn modelId="{B8F0CCBD-7718-4F68-AC23-530C93DFF324}" type="presParOf" srcId="{C3C9744A-8A5C-49CD-84E6-68D13F56809A}" destId="{985ECA35-D79D-47A0-9775-AC3E62978674}" srcOrd="1" destOrd="0" presId="urn:microsoft.com/office/officeart/2005/8/layout/hierarchy1"/>
    <dgm:cxn modelId="{E0492B4A-B9D7-4FC1-8ABF-3EA8542107D0}" type="presParOf" srcId="{6076B9B5-B576-499C-97D8-2DA755465F24}" destId="{41283536-12DF-4EE0-8ED5-3F8D2CA9B015}" srcOrd="1" destOrd="0" presId="urn:microsoft.com/office/officeart/2005/8/layout/hierarchy1"/>
    <dgm:cxn modelId="{7ED714A5-1AFE-47E6-99B5-F0E98E2E27E9}" type="presParOf" srcId="{41283536-12DF-4EE0-8ED5-3F8D2CA9B015}" destId="{2B4703BA-C951-4F61-9160-7195D3CCCF1F}" srcOrd="0" destOrd="0" presId="urn:microsoft.com/office/officeart/2005/8/layout/hierarchy1"/>
    <dgm:cxn modelId="{7EE37582-99A8-4AFD-A3BE-94145DACBD52}" type="presParOf" srcId="{41283536-12DF-4EE0-8ED5-3F8D2CA9B015}" destId="{D7A29B6B-2033-476E-B927-58A7D063AFD2}" srcOrd="1" destOrd="0" presId="urn:microsoft.com/office/officeart/2005/8/layout/hierarchy1"/>
    <dgm:cxn modelId="{991884CC-C816-4E4A-A429-EBE604BE63BA}" type="presParOf" srcId="{D7A29B6B-2033-476E-B927-58A7D063AFD2}" destId="{DE6E7900-0ABF-475B-BDF2-77DBE55F0443}" srcOrd="0" destOrd="0" presId="urn:microsoft.com/office/officeart/2005/8/layout/hierarchy1"/>
    <dgm:cxn modelId="{79452AFE-347E-4207-96B9-11ABC97E6370}" type="presParOf" srcId="{DE6E7900-0ABF-475B-BDF2-77DBE55F0443}" destId="{65446EAD-00C9-4AEF-BFB9-928FF0F5E4D3}" srcOrd="0" destOrd="0" presId="urn:microsoft.com/office/officeart/2005/8/layout/hierarchy1"/>
    <dgm:cxn modelId="{82FFB386-C2CE-4DB2-BAA3-8E9287094D16}" type="presParOf" srcId="{DE6E7900-0ABF-475B-BDF2-77DBE55F0443}" destId="{A0DDAB9A-4E2A-477A-9E10-DDB09C859CA1}" srcOrd="1" destOrd="0" presId="urn:microsoft.com/office/officeart/2005/8/layout/hierarchy1"/>
    <dgm:cxn modelId="{230CE2EA-5C20-4A73-81EE-F06F494046C2}" type="presParOf" srcId="{D7A29B6B-2033-476E-B927-58A7D063AFD2}" destId="{632D3094-49B0-4FAB-886B-46E8558D42D8}" srcOrd="1" destOrd="0" presId="urn:microsoft.com/office/officeart/2005/8/layout/hierarchy1"/>
    <dgm:cxn modelId="{FA580B30-B3FA-43C5-81BD-0B979428016A}" type="presParOf" srcId="{632D3094-49B0-4FAB-886B-46E8558D42D8}" destId="{10897D9D-AE04-45D2-B9E5-9596A9E507DD}" srcOrd="0" destOrd="0" presId="urn:microsoft.com/office/officeart/2005/8/layout/hierarchy1"/>
    <dgm:cxn modelId="{432A1DC5-64BD-4EA9-83AD-F547BC1586AC}" type="presParOf" srcId="{632D3094-49B0-4FAB-886B-46E8558D42D8}" destId="{E52215DE-DDCF-4518-9EC1-642721DD2FC1}" srcOrd="1" destOrd="0" presId="urn:microsoft.com/office/officeart/2005/8/layout/hierarchy1"/>
    <dgm:cxn modelId="{DF9D0AE8-DAF5-4176-B26E-8E63A01FBC99}" type="presParOf" srcId="{E52215DE-DDCF-4518-9EC1-642721DD2FC1}" destId="{DC053429-7F33-444F-8BE0-7A392B8657FB}" srcOrd="0" destOrd="0" presId="urn:microsoft.com/office/officeart/2005/8/layout/hierarchy1"/>
    <dgm:cxn modelId="{BE9FA037-B451-4AA3-B7EC-6D07D770D9BA}" type="presParOf" srcId="{DC053429-7F33-444F-8BE0-7A392B8657FB}" destId="{8C3E9281-F859-4191-B520-60D39217580B}" srcOrd="0" destOrd="0" presId="urn:microsoft.com/office/officeart/2005/8/layout/hierarchy1"/>
    <dgm:cxn modelId="{44638E0B-2A92-4421-A2BA-EA7F7806281B}" type="presParOf" srcId="{DC053429-7F33-444F-8BE0-7A392B8657FB}" destId="{3E607F64-11B9-4228-9A36-C6F987929CEF}" srcOrd="1" destOrd="0" presId="urn:microsoft.com/office/officeart/2005/8/layout/hierarchy1"/>
    <dgm:cxn modelId="{BA674C08-528D-4994-A8A7-B91D941165B5}" type="presParOf" srcId="{E52215DE-DDCF-4518-9EC1-642721DD2FC1}" destId="{54536F7F-D376-457A-88EC-B72E662FB253}" srcOrd="1" destOrd="0" presId="urn:microsoft.com/office/officeart/2005/8/layout/hierarchy1"/>
    <dgm:cxn modelId="{AA983170-C473-40AA-A0E0-FC7C7276F587}" type="presParOf" srcId="{577855C2-E4DF-4A1C-A801-B89D31C09CAA}" destId="{3D43EE2A-2B0C-48B0-AC91-9F02C31113A5}" srcOrd="4" destOrd="0" presId="urn:microsoft.com/office/officeart/2005/8/layout/hierarchy1"/>
    <dgm:cxn modelId="{1F4C8BF8-A992-4AAE-B071-FEE9945ED2F9}" type="presParOf" srcId="{577855C2-E4DF-4A1C-A801-B89D31C09CAA}" destId="{2E1F82C4-E94B-45AB-BC6E-7B8DA487BFB9}" srcOrd="5" destOrd="0" presId="urn:microsoft.com/office/officeart/2005/8/layout/hierarchy1"/>
    <dgm:cxn modelId="{00EFA00D-49B6-41DA-9E10-96D333C47CCF}" type="presParOf" srcId="{2E1F82C4-E94B-45AB-BC6E-7B8DA487BFB9}" destId="{C97A9DCC-A3E4-40E7-91B3-9B58D207A20A}" srcOrd="0" destOrd="0" presId="urn:microsoft.com/office/officeart/2005/8/layout/hierarchy1"/>
    <dgm:cxn modelId="{925DF25E-F1FE-492C-8A77-2A835914A6E0}" type="presParOf" srcId="{C97A9DCC-A3E4-40E7-91B3-9B58D207A20A}" destId="{13040DA4-C7FD-487B-9E8D-0EC9B5E11B25}" srcOrd="0" destOrd="0" presId="urn:microsoft.com/office/officeart/2005/8/layout/hierarchy1"/>
    <dgm:cxn modelId="{6998D6AF-2C49-43BC-9E49-67EC6BA46765}" type="presParOf" srcId="{C97A9DCC-A3E4-40E7-91B3-9B58D207A20A}" destId="{5F59A510-02EB-4528-8B60-73B94132D738}" srcOrd="1" destOrd="0" presId="urn:microsoft.com/office/officeart/2005/8/layout/hierarchy1"/>
    <dgm:cxn modelId="{D0E20C9A-DFCF-4117-8997-241ABA62E912}" type="presParOf" srcId="{2E1F82C4-E94B-45AB-BC6E-7B8DA487BFB9}" destId="{CE5EA0ED-A616-4490-A4FF-C2DF357EA013}" srcOrd="1" destOrd="0" presId="urn:microsoft.com/office/officeart/2005/8/layout/hierarchy1"/>
    <dgm:cxn modelId="{38C6A7DF-0CC3-492F-8483-0DBE4F64A429}" type="presParOf" srcId="{2A883CA3-E7F0-488C-A80A-EC18F7FB7238}" destId="{AFE0988B-9C96-49C7-8018-84479644F80A}" srcOrd="1" destOrd="0" presId="urn:microsoft.com/office/officeart/2005/8/layout/hierarchy1"/>
    <dgm:cxn modelId="{758C388F-2950-4AA3-9C17-21AE786D915F}" type="presParOf" srcId="{AFE0988B-9C96-49C7-8018-84479644F80A}" destId="{27265EBD-41D3-4637-A4D7-DC10C0656869}" srcOrd="0" destOrd="0" presId="urn:microsoft.com/office/officeart/2005/8/layout/hierarchy1"/>
    <dgm:cxn modelId="{74A9FE5E-E1C5-42AE-9352-AB947791F787}" type="presParOf" srcId="{27265EBD-41D3-4637-A4D7-DC10C0656869}" destId="{B2886460-AA9B-41BA-982A-7D6F12E13FDE}" srcOrd="0" destOrd="0" presId="urn:microsoft.com/office/officeart/2005/8/layout/hierarchy1"/>
    <dgm:cxn modelId="{31D3869B-3F10-43C1-A3C8-71C2F52266A1}" type="presParOf" srcId="{27265EBD-41D3-4637-A4D7-DC10C0656869}" destId="{4A3B72A6-C214-406B-BF2A-2ADE720E49AE}" srcOrd="1" destOrd="0" presId="urn:microsoft.com/office/officeart/2005/8/layout/hierarchy1"/>
    <dgm:cxn modelId="{CC8B39C7-B87A-4E19-A6FC-AF3477E65E98}" type="presParOf" srcId="{AFE0988B-9C96-49C7-8018-84479644F80A}" destId="{E1FFC4F2-43CD-4D40-8B9F-93B5E7898539}"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087A5F-9B24-4D17-AEE4-2FB84D8B94B8}" type="doc">
      <dgm:prSet loTypeId="urn:microsoft.com/office/officeart/2008/layout/HexagonCluster" loCatId="picture" qsTypeId="urn:microsoft.com/office/officeart/2005/8/quickstyle/simple1" qsCatId="simple" csTypeId="urn:microsoft.com/office/officeart/2005/8/colors/colorful5" csCatId="colorful" phldr="1"/>
      <dgm:spPr/>
      <dgm:t>
        <a:bodyPr/>
        <a:lstStyle/>
        <a:p>
          <a:endParaRPr lang="es-CO"/>
        </a:p>
      </dgm:t>
    </dgm:pt>
    <dgm:pt modelId="{3D8AC04E-9B5E-4AA6-A262-19F115B35455}">
      <dgm:prSet phldrT="[Texto]" custT="1"/>
      <dgm:spPr/>
      <dgm:t>
        <a:bodyPr/>
        <a:lstStyle/>
        <a:p>
          <a:pPr>
            <a:lnSpc>
              <a:spcPct val="100000"/>
            </a:lnSpc>
            <a:spcAft>
              <a:spcPts val="0"/>
            </a:spcAft>
          </a:pPr>
          <a:r>
            <a:rPr lang="es-CO" sz="1300" dirty="0">
              <a:latin typeface="Arial" panose="020B0604020202020204" pitchFamily="34" charset="0"/>
              <a:cs typeface="Arial" panose="020B0604020202020204" pitchFamily="34" charset="0"/>
            </a:rPr>
            <a:t>Piciformes </a:t>
          </a:r>
        </a:p>
        <a:p>
          <a:pPr>
            <a:lnSpc>
              <a:spcPct val="100000"/>
            </a:lnSpc>
            <a:spcAft>
              <a:spcPts val="0"/>
            </a:spcAft>
          </a:pPr>
          <a:r>
            <a:rPr lang="es-CO" sz="1300" dirty="0">
              <a:latin typeface="Arial" panose="020B0604020202020204" pitchFamily="34" charset="0"/>
              <a:cs typeface="Arial" panose="020B0604020202020204" pitchFamily="34" charset="0"/>
            </a:rPr>
            <a:t>4 especies </a:t>
          </a:r>
        </a:p>
      </dgm:t>
    </dgm:pt>
    <dgm:pt modelId="{AEA9EA84-E39B-4A5E-9697-82220B2BBC9B}" type="parTrans" cxnId="{9351CB9A-E116-440F-99BD-E9C8F611F3AE}">
      <dgm:prSet/>
      <dgm:spPr/>
      <dgm:t>
        <a:bodyPr/>
        <a:lstStyle/>
        <a:p>
          <a:endParaRPr lang="es-CO" sz="1300"/>
        </a:p>
      </dgm:t>
    </dgm:pt>
    <dgm:pt modelId="{0C3D91A2-8C91-4E58-82DB-F8293A399A01}" type="sibTrans" cxnId="{9351CB9A-E116-440F-99BD-E9C8F611F3AE}">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es-CO" sz="1300"/>
        </a:p>
      </dgm:t>
    </dgm:pt>
    <dgm:pt modelId="{C00762AA-CB6D-46EE-A53F-D771E1ECCFC5}">
      <dgm:prSet phldrT="[Texto]" custT="1"/>
      <dgm:spPr/>
      <dgm:t>
        <a:bodyPr/>
        <a:lstStyle/>
        <a:p>
          <a:r>
            <a:rPr lang="es-CO" sz="1300" dirty="0">
              <a:latin typeface="Arial" panose="020B0604020202020204" pitchFamily="34" charset="0"/>
              <a:cs typeface="Arial" panose="020B0604020202020204" pitchFamily="34" charset="0"/>
            </a:rPr>
            <a:t>Cuculiformes 3 especies </a:t>
          </a:r>
        </a:p>
      </dgm:t>
    </dgm:pt>
    <dgm:pt modelId="{8EDAE680-B77F-4DB3-84F0-BAF4DE00F69A}" type="parTrans" cxnId="{CF334EB9-6CA8-4447-A8D0-4C09C71FDA5E}">
      <dgm:prSet/>
      <dgm:spPr/>
      <dgm:t>
        <a:bodyPr/>
        <a:lstStyle/>
        <a:p>
          <a:endParaRPr lang="es-CO" sz="1300"/>
        </a:p>
      </dgm:t>
    </dgm:pt>
    <dgm:pt modelId="{EDA49909-A9FB-4E25-96AE-88F5D3A929BE}" type="sibTrans" cxnId="{CF334EB9-6CA8-4447-A8D0-4C09C71FDA5E}">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t>
        <a:bodyPr/>
        <a:lstStyle/>
        <a:p>
          <a:endParaRPr lang="es-CO" sz="1300"/>
        </a:p>
      </dgm:t>
    </dgm:pt>
    <dgm:pt modelId="{885DD484-8A0B-4369-8EDD-D6AF5BAD1C21}">
      <dgm:prSet phldrT="[Texto]" custT="1"/>
      <dgm:spPr/>
      <dgm:t>
        <a:bodyPr/>
        <a:lstStyle/>
        <a:p>
          <a:r>
            <a:rPr lang="es-CO" sz="1300" dirty="0">
              <a:latin typeface="Arial" panose="020B0604020202020204" pitchFamily="34" charset="0"/>
              <a:cs typeface="Arial" panose="020B0604020202020204" pitchFamily="34" charset="0"/>
            </a:rPr>
            <a:t>Columbiformes 2 especies </a:t>
          </a:r>
        </a:p>
      </dgm:t>
    </dgm:pt>
    <dgm:pt modelId="{A981D27F-0B80-42CD-9EB5-B46E79532911}" type="parTrans" cxnId="{26DD32B7-1AE6-46F2-A24B-C29823229347}">
      <dgm:prSet/>
      <dgm:spPr/>
      <dgm:t>
        <a:bodyPr/>
        <a:lstStyle/>
        <a:p>
          <a:endParaRPr lang="es-CO" sz="1300"/>
        </a:p>
      </dgm:t>
    </dgm:pt>
    <dgm:pt modelId="{CA24CE30-50D6-4A33-81CC-84C49413C139}" type="sibTrans" cxnId="{26DD32B7-1AE6-46F2-A24B-C29823229347}">
      <dgm:prSet/>
      <dgm:spPr>
        <a:noFill/>
        <a:ln>
          <a:noFill/>
        </a:ln>
      </dgm:spPr>
      <dgm:t>
        <a:bodyPr/>
        <a:lstStyle/>
        <a:p>
          <a:endParaRPr lang="es-CO" sz="1300"/>
        </a:p>
      </dgm:t>
    </dgm:pt>
    <dgm:pt modelId="{E8DBD2E4-15C2-46EA-A66E-275606081173}">
      <dgm:prSet phldrT="[Texto]" phldr="1" custT="1"/>
      <dgm:spPr>
        <a:noFill/>
        <a:ln>
          <a:noFill/>
        </a:ln>
      </dgm:spPr>
      <dgm:t>
        <a:bodyPr/>
        <a:lstStyle/>
        <a:p>
          <a:endParaRPr lang="es-CO" sz="1300" dirty="0"/>
        </a:p>
      </dgm:t>
    </dgm:pt>
    <dgm:pt modelId="{24797F79-5E53-441A-BD6A-9F01E7E47763}" type="parTrans" cxnId="{6794E5E0-02D6-4475-B7DB-76BE28ED2C0E}">
      <dgm:prSet/>
      <dgm:spPr/>
      <dgm:t>
        <a:bodyPr/>
        <a:lstStyle/>
        <a:p>
          <a:endParaRPr lang="es-CO" sz="1300"/>
        </a:p>
      </dgm:t>
    </dgm:pt>
    <dgm:pt modelId="{2B88003F-3C87-4AFA-A8BE-F4786D0D94D1}" type="sibTrans" cxnId="{6794E5E0-02D6-4475-B7DB-76BE28ED2C0E}">
      <dgm:prSet/>
      <dgm:spPr>
        <a:noFill/>
        <a:ln>
          <a:noFill/>
        </a:ln>
      </dgm:spPr>
      <dgm:t>
        <a:bodyPr/>
        <a:lstStyle/>
        <a:p>
          <a:endParaRPr lang="es-CO" sz="1300"/>
        </a:p>
      </dgm:t>
    </dgm:pt>
    <dgm:pt modelId="{8843BB5C-E019-4CA2-BCE2-7441AB2701F9}">
      <dgm:prSet phldrT="[Texto]" phldr="1" custT="1"/>
      <dgm:spPr>
        <a:noFill/>
        <a:ln>
          <a:noFill/>
        </a:ln>
      </dgm:spPr>
      <dgm:t>
        <a:bodyPr/>
        <a:lstStyle/>
        <a:p>
          <a:endParaRPr lang="es-CO" sz="1300" dirty="0">
            <a:latin typeface="Arial" panose="020B0604020202020204" pitchFamily="34" charset="0"/>
            <a:cs typeface="Arial" panose="020B0604020202020204" pitchFamily="34" charset="0"/>
          </a:endParaRPr>
        </a:p>
      </dgm:t>
    </dgm:pt>
    <dgm:pt modelId="{C79B3F15-61BC-4AF3-A452-31FA9AE74103}" type="sibTrans" cxnId="{D3DA0E0C-0DF4-4A06-AFBA-830FDF043BBA}">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t>
        <a:bodyPr/>
        <a:lstStyle/>
        <a:p>
          <a:endParaRPr lang="es-CO" sz="1300"/>
        </a:p>
      </dgm:t>
    </dgm:pt>
    <dgm:pt modelId="{FF17CA88-4F10-4699-A024-0834071B2B9C}" type="parTrans" cxnId="{D3DA0E0C-0DF4-4A06-AFBA-830FDF043BBA}">
      <dgm:prSet/>
      <dgm:spPr/>
      <dgm:t>
        <a:bodyPr/>
        <a:lstStyle/>
        <a:p>
          <a:endParaRPr lang="es-CO" sz="1300"/>
        </a:p>
      </dgm:t>
    </dgm:pt>
    <dgm:pt modelId="{2E107ADF-006A-42B8-B12D-6628EB806370}">
      <dgm:prSet phldrT="[Texto]" custT="1"/>
      <dgm:spPr/>
      <dgm:t>
        <a:bodyPr/>
        <a:lstStyle/>
        <a:p>
          <a:r>
            <a:rPr lang="es-CO" sz="1300" dirty="0">
              <a:latin typeface="Arial" panose="020B0604020202020204" pitchFamily="34" charset="0"/>
              <a:cs typeface="Arial" panose="020B0604020202020204" pitchFamily="34" charset="0"/>
            </a:rPr>
            <a:t>Apodiformes 8 especies </a:t>
          </a:r>
        </a:p>
      </dgm:t>
    </dgm:pt>
    <dgm:pt modelId="{F6EAFDF6-F1C7-44C7-8C01-96CE92CCF5F6}" type="parTrans" cxnId="{B83F78F6-B3BD-42F4-87D2-20B682A921A0}">
      <dgm:prSet/>
      <dgm:spPr/>
      <dgm:t>
        <a:bodyPr/>
        <a:lstStyle/>
        <a:p>
          <a:endParaRPr lang="es-CO" sz="1300"/>
        </a:p>
      </dgm:t>
    </dgm:pt>
    <dgm:pt modelId="{B915982E-4240-47FD-A2AB-98C66A2220B8}" type="sibTrans" cxnId="{B83F78F6-B3BD-42F4-87D2-20B682A921A0}">
      <dgm:prSet/>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t>
        <a:bodyPr/>
        <a:lstStyle/>
        <a:p>
          <a:endParaRPr lang="es-CO" sz="1300"/>
        </a:p>
      </dgm:t>
    </dgm:pt>
    <dgm:pt modelId="{ED32B000-8F7D-4A19-8E19-CD5499F5033D}">
      <dgm:prSet phldrT="[Texto]" custT="1"/>
      <dgm:spPr/>
      <dgm:t>
        <a:bodyPr/>
        <a:lstStyle/>
        <a:p>
          <a:r>
            <a:rPr lang="es-CO" sz="1300" dirty="0">
              <a:latin typeface="Arial" panose="020B0604020202020204" pitchFamily="34" charset="0"/>
              <a:cs typeface="Arial" panose="020B0604020202020204" pitchFamily="34" charset="0"/>
            </a:rPr>
            <a:t>Passeriformes 48 especies </a:t>
          </a:r>
        </a:p>
      </dgm:t>
    </dgm:pt>
    <dgm:pt modelId="{69F8F93B-A6E0-428A-8C28-31BA10AEC610}" type="parTrans" cxnId="{3C4F2E57-FA57-4E7E-A128-90F29CDD4D88}">
      <dgm:prSet/>
      <dgm:spPr/>
      <dgm:t>
        <a:bodyPr/>
        <a:lstStyle/>
        <a:p>
          <a:endParaRPr lang="es-CO" sz="1300"/>
        </a:p>
      </dgm:t>
    </dgm:pt>
    <dgm:pt modelId="{922472E1-DAAA-471E-A6D1-C8971833DCB2}" type="sibTrans" cxnId="{3C4F2E57-FA57-4E7E-A128-90F29CDD4D88}">
      <dgm:prSet/>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dgm:spPr>
      <dgm:t>
        <a:bodyPr/>
        <a:lstStyle/>
        <a:p>
          <a:endParaRPr lang="es-CO" sz="1300"/>
        </a:p>
      </dgm:t>
    </dgm:pt>
    <dgm:pt modelId="{4CC0BF96-E5E7-48C2-A4F8-4DE89D8E9C27}" type="pres">
      <dgm:prSet presAssocID="{69087A5F-9B24-4D17-AEE4-2FB84D8B94B8}" presName="Name0" presStyleCnt="0">
        <dgm:presLayoutVars>
          <dgm:chMax val="21"/>
          <dgm:chPref val="21"/>
        </dgm:presLayoutVars>
      </dgm:prSet>
      <dgm:spPr/>
      <dgm:t>
        <a:bodyPr/>
        <a:lstStyle/>
        <a:p>
          <a:endParaRPr lang="es-ES"/>
        </a:p>
      </dgm:t>
    </dgm:pt>
    <dgm:pt modelId="{29653392-ACDE-4499-9AA2-43A2D2295CD0}" type="pres">
      <dgm:prSet presAssocID="{8843BB5C-E019-4CA2-BCE2-7441AB2701F9}" presName="text1" presStyleCnt="0"/>
      <dgm:spPr/>
    </dgm:pt>
    <dgm:pt modelId="{C1E6FF9A-A179-4CAE-B6F3-559B938960FD}" type="pres">
      <dgm:prSet presAssocID="{8843BB5C-E019-4CA2-BCE2-7441AB2701F9}" presName="textRepeatNode" presStyleLbl="alignNode1" presStyleIdx="0" presStyleCnt="7">
        <dgm:presLayoutVars>
          <dgm:chMax val="0"/>
          <dgm:chPref val="0"/>
          <dgm:bulletEnabled val="1"/>
        </dgm:presLayoutVars>
      </dgm:prSet>
      <dgm:spPr/>
      <dgm:t>
        <a:bodyPr/>
        <a:lstStyle/>
        <a:p>
          <a:endParaRPr lang="es-ES"/>
        </a:p>
      </dgm:t>
    </dgm:pt>
    <dgm:pt modelId="{1C6DE711-D4B8-4922-9C06-8A88C730A67A}" type="pres">
      <dgm:prSet presAssocID="{8843BB5C-E019-4CA2-BCE2-7441AB2701F9}" presName="textaccent1" presStyleCnt="0"/>
      <dgm:spPr/>
    </dgm:pt>
    <dgm:pt modelId="{5F9A3C73-9F0F-4B17-B55A-E902858BD60F}" type="pres">
      <dgm:prSet presAssocID="{8843BB5C-E019-4CA2-BCE2-7441AB2701F9}" presName="accentRepeatNode" presStyleLbl="solidAlignAcc1" presStyleIdx="0" presStyleCnt="14"/>
      <dgm:spPr/>
    </dgm:pt>
    <dgm:pt modelId="{C3C5F9A7-0386-4674-8031-E3C5AE3FD724}" type="pres">
      <dgm:prSet presAssocID="{C79B3F15-61BC-4AF3-A452-31FA9AE74103}" presName="image1" presStyleCnt="0"/>
      <dgm:spPr/>
    </dgm:pt>
    <dgm:pt modelId="{1FEB7B70-8B67-4ED0-97C8-4AAD99D65701}" type="pres">
      <dgm:prSet presAssocID="{C79B3F15-61BC-4AF3-A452-31FA9AE74103}" presName="imageRepeatNode" presStyleLbl="alignAcc1" presStyleIdx="0" presStyleCnt="7" custLinFactNeighborX="86757" custLinFactNeighborY="49466"/>
      <dgm:spPr/>
      <dgm:t>
        <a:bodyPr/>
        <a:lstStyle/>
        <a:p>
          <a:endParaRPr lang="es-ES"/>
        </a:p>
      </dgm:t>
    </dgm:pt>
    <dgm:pt modelId="{86075986-6648-485F-B208-C843905608F2}" type="pres">
      <dgm:prSet presAssocID="{C79B3F15-61BC-4AF3-A452-31FA9AE74103}" presName="imageaccent1" presStyleCnt="0"/>
      <dgm:spPr/>
    </dgm:pt>
    <dgm:pt modelId="{139D7981-DAFD-4B95-ACEB-4F2B5220ED94}" type="pres">
      <dgm:prSet presAssocID="{C79B3F15-61BC-4AF3-A452-31FA9AE74103}" presName="accentRepeatNode" presStyleLbl="solidAlignAcc1" presStyleIdx="1" presStyleCnt="14"/>
      <dgm:spPr>
        <a:ln>
          <a:noFill/>
        </a:ln>
      </dgm:spPr>
    </dgm:pt>
    <dgm:pt modelId="{6E424345-075C-4B81-B6E4-B658506D180A}" type="pres">
      <dgm:prSet presAssocID="{2E107ADF-006A-42B8-B12D-6628EB806370}" presName="text2" presStyleCnt="0"/>
      <dgm:spPr/>
    </dgm:pt>
    <dgm:pt modelId="{68B00149-AE0F-4D52-A936-9044EFA096D9}" type="pres">
      <dgm:prSet presAssocID="{2E107ADF-006A-42B8-B12D-6628EB806370}" presName="textRepeatNode" presStyleLbl="alignNode1" presStyleIdx="1" presStyleCnt="7">
        <dgm:presLayoutVars>
          <dgm:chMax val="0"/>
          <dgm:chPref val="0"/>
          <dgm:bulletEnabled val="1"/>
        </dgm:presLayoutVars>
      </dgm:prSet>
      <dgm:spPr/>
      <dgm:t>
        <a:bodyPr/>
        <a:lstStyle/>
        <a:p>
          <a:endParaRPr lang="es-ES"/>
        </a:p>
      </dgm:t>
    </dgm:pt>
    <dgm:pt modelId="{43C42453-5348-4D1D-A788-61744E0BCF7C}" type="pres">
      <dgm:prSet presAssocID="{2E107ADF-006A-42B8-B12D-6628EB806370}" presName="textaccent2" presStyleCnt="0"/>
      <dgm:spPr/>
    </dgm:pt>
    <dgm:pt modelId="{B92854B9-D10C-49AA-A40C-3B182EEA3DB6}" type="pres">
      <dgm:prSet presAssocID="{2E107ADF-006A-42B8-B12D-6628EB806370}" presName="accentRepeatNode" presStyleLbl="solidAlignAcc1" presStyleIdx="2" presStyleCnt="14"/>
      <dgm:spPr>
        <a:noFill/>
        <a:ln>
          <a:noFill/>
        </a:ln>
      </dgm:spPr>
    </dgm:pt>
    <dgm:pt modelId="{AE52DB9F-CCA2-44A4-95CB-2BCC1F1C8815}" type="pres">
      <dgm:prSet presAssocID="{B915982E-4240-47FD-A2AB-98C66A2220B8}" presName="image2" presStyleCnt="0"/>
      <dgm:spPr/>
    </dgm:pt>
    <dgm:pt modelId="{B71034AC-788F-478A-A951-3BC5E79F88C6}" type="pres">
      <dgm:prSet presAssocID="{B915982E-4240-47FD-A2AB-98C66A2220B8}" presName="imageRepeatNode" presStyleLbl="alignAcc1" presStyleIdx="1" presStyleCnt="7"/>
      <dgm:spPr/>
      <dgm:t>
        <a:bodyPr/>
        <a:lstStyle/>
        <a:p>
          <a:endParaRPr lang="es-ES"/>
        </a:p>
      </dgm:t>
    </dgm:pt>
    <dgm:pt modelId="{C7A96D64-A386-48DA-AA79-0C6F5B4AB3E2}" type="pres">
      <dgm:prSet presAssocID="{B915982E-4240-47FD-A2AB-98C66A2220B8}" presName="imageaccent2" presStyleCnt="0"/>
      <dgm:spPr/>
    </dgm:pt>
    <dgm:pt modelId="{14407A7E-93C6-4653-A2FD-2F7358DC54C8}" type="pres">
      <dgm:prSet presAssocID="{B915982E-4240-47FD-A2AB-98C66A2220B8}" presName="accentRepeatNode" presStyleLbl="solidAlignAcc1" presStyleIdx="3" presStyleCnt="14"/>
      <dgm:spPr>
        <a:noFill/>
        <a:ln>
          <a:noFill/>
        </a:ln>
      </dgm:spPr>
    </dgm:pt>
    <dgm:pt modelId="{CAD8D6CB-0BC9-4482-8CB9-AFB9AD1FDC6B}" type="pres">
      <dgm:prSet presAssocID="{ED32B000-8F7D-4A19-8E19-CD5499F5033D}" presName="text3" presStyleCnt="0"/>
      <dgm:spPr/>
    </dgm:pt>
    <dgm:pt modelId="{076E62FA-003E-4A91-B6E7-AD1E198276D1}" type="pres">
      <dgm:prSet presAssocID="{ED32B000-8F7D-4A19-8E19-CD5499F5033D}" presName="textRepeatNode" presStyleLbl="alignNode1" presStyleIdx="2" presStyleCnt="7">
        <dgm:presLayoutVars>
          <dgm:chMax val="0"/>
          <dgm:chPref val="0"/>
          <dgm:bulletEnabled val="1"/>
        </dgm:presLayoutVars>
      </dgm:prSet>
      <dgm:spPr/>
      <dgm:t>
        <a:bodyPr/>
        <a:lstStyle/>
        <a:p>
          <a:endParaRPr lang="es-ES"/>
        </a:p>
      </dgm:t>
    </dgm:pt>
    <dgm:pt modelId="{D098C6FD-2408-4206-B562-651F4B3687CA}" type="pres">
      <dgm:prSet presAssocID="{ED32B000-8F7D-4A19-8E19-CD5499F5033D}" presName="textaccent3" presStyleCnt="0"/>
      <dgm:spPr/>
    </dgm:pt>
    <dgm:pt modelId="{6D9A04C3-287E-4DAC-B6EB-FEEE4B216F77}" type="pres">
      <dgm:prSet presAssocID="{ED32B000-8F7D-4A19-8E19-CD5499F5033D}" presName="accentRepeatNode" presStyleLbl="solidAlignAcc1" presStyleIdx="4" presStyleCnt="14"/>
      <dgm:spPr>
        <a:noFill/>
        <a:ln>
          <a:noFill/>
        </a:ln>
      </dgm:spPr>
    </dgm:pt>
    <dgm:pt modelId="{CABE3E7D-BA95-4C97-85E7-A9C56466778A}" type="pres">
      <dgm:prSet presAssocID="{922472E1-DAAA-471E-A6D1-C8971833DCB2}" presName="image3" presStyleCnt="0"/>
      <dgm:spPr/>
    </dgm:pt>
    <dgm:pt modelId="{0F6204B0-010C-41C5-9B25-C844D231214F}" type="pres">
      <dgm:prSet presAssocID="{922472E1-DAAA-471E-A6D1-C8971833DCB2}" presName="imageRepeatNode" presStyleLbl="alignAcc1" presStyleIdx="2" presStyleCnt="7"/>
      <dgm:spPr/>
      <dgm:t>
        <a:bodyPr/>
        <a:lstStyle/>
        <a:p>
          <a:endParaRPr lang="es-ES"/>
        </a:p>
      </dgm:t>
    </dgm:pt>
    <dgm:pt modelId="{D80F8DB5-9A77-49AF-890D-D97472A1A54E}" type="pres">
      <dgm:prSet presAssocID="{922472E1-DAAA-471E-A6D1-C8971833DCB2}" presName="imageaccent3" presStyleCnt="0"/>
      <dgm:spPr/>
    </dgm:pt>
    <dgm:pt modelId="{385EF8B2-6ADF-4648-9C60-A0E681452A06}" type="pres">
      <dgm:prSet presAssocID="{922472E1-DAAA-471E-A6D1-C8971833DCB2}" presName="accentRepeatNode" presStyleLbl="solidAlignAcc1" presStyleIdx="5" presStyleCnt="14"/>
      <dgm:spPr>
        <a:noFill/>
        <a:ln>
          <a:noFill/>
        </a:ln>
      </dgm:spPr>
    </dgm:pt>
    <dgm:pt modelId="{B4F29C29-B7C2-43DD-A4AC-B0218B26C52F}" type="pres">
      <dgm:prSet presAssocID="{3D8AC04E-9B5E-4AA6-A262-19F115B35455}" presName="text4" presStyleCnt="0"/>
      <dgm:spPr/>
    </dgm:pt>
    <dgm:pt modelId="{F1F6F842-94A5-48E7-8C68-11FB42469F77}" type="pres">
      <dgm:prSet presAssocID="{3D8AC04E-9B5E-4AA6-A262-19F115B35455}" presName="textRepeatNode" presStyleLbl="alignNode1" presStyleIdx="3" presStyleCnt="7">
        <dgm:presLayoutVars>
          <dgm:chMax val="0"/>
          <dgm:chPref val="0"/>
          <dgm:bulletEnabled val="1"/>
        </dgm:presLayoutVars>
      </dgm:prSet>
      <dgm:spPr/>
      <dgm:t>
        <a:bodyPr/>
        <a:lstStyle/>
        <a:p>
          <a:endParaRPr lang="es-ES"/>
        </a:p>
      </dgm:t>
    </dgm:pt>
    <dgm:pt modelId="{5DFDEAF1-AE3E-4863-994C-BC0836CECBC9}" type="pres">
      <dgm:prSet presAssocID="{3D8AC04E-9B5E-4AA6-A262-19F115B35455}" presName="textaccent4" presStyleCnt="0"/>
      <dgm:spPr/>
    </dgm:pt>
    <dgm:pt modelId="{D7892B97-E47B-4EA1-87BD-51DEFDCDADCF}" type="pres">
      <dgm:prSet presAssocID="{3D8AC04E-9B5E-4AA6-A262-19F115B35455}" presName="accentRepeatNode" presStyleLbl="solidAlignAcc1" presStyleIdx="6" presStyleCnt="14"/>
      <dgm:spPr>
        <a:noFill/>
        <a:ln>
          <a:noFill/>
        </a:ln>
      </dgm:spPr>
    </dgm:pt>
    <dgm:pt modelId="{9266066D-4A40-4640-8E1B-1438079580B0}" type="pres">
      <dgm:prSet presAssocID="{0C3D91A2-8C91-4E58-82DB-F8293A399A01}" presName="image4" presStyleCnt="0"/>
      <dgm:spPr/>
    </dgm:pt>
    <dgm:pt modelId="{41684278-4600-448E-8473-158E962BC739}" type="pres">
      <dgm:prSet presAssocID="{0C3D91A2-8C91-4E58-82DB-F8293A399A01}" presName="imageRepeatNode" presStyleLbl="alignAcc1" presStyleIdx="3" presStyleCnt="7"/>
      <dgm:spPr/>
      <dgm:t>
        <a:bodyPr/>
        <a:lstStyle/>
        <a:p>
          <a:endParaRPr lang="es-ES"/>
        </a:p>
      </dgm:t>
    </dgm:pt>
    <dgm:pt modelId="{76EA9E56-DB09-4998-B2B2-9A9B46A1F9B3}" type="pres">
      <dgm:prSet presAssocID="{0C3D91A2-8C91-4E58-82DB-F8293A399A01}" presName="imageaccent4" presStyleCnt="0"/>
      <dgm:spPr/>
    </dgm:pt>
    <dgm:pt modelId="{A7D9205A-350E-452A-B171-A8C4446CB6D2}" type="pres">
      <dgm:prSet presAssocID="{0C3D91A2-8C91-4E58-82DB-F8293A399A01}" presName="accentRepeatNode" presStyleLbl="solidAlignAcc1" presStyleIdx="7" presStyleCnt="14"/>
      <dgm:spPr>
        <a:noFill/>
        <a:ln>
          <a:noFill/>
        </a:ln>
      </dgm:spPr>
    </dgm:pt>
    <dgm:pt modelId="{24EA6D1A-10BB-4548-AB3C-F75D19431AAF}" type="pres">
      <dgm:prSet presAssocID="{C00762AA-CB6D-46EE-A53F-D771E1ECCFC5}" presName="text5" presStyleCnt="0"/>
      <dgm:spPr/>
    </dgm:pt>
    <dgm:pt modelId="{314EC43B-1A36-421A-BCB1-1AE47E93F729}" type="pres">
      <dgm:prSet presAssocID="{C00762AA-CB6D-46EE-A53F-D771E1ECCFC5}" presName="textRepeatNode" presStyleLbl="alignNode1" presStyleIdx="4" presStyleCnt="7">
        <dgm:presLayoutVars>
          <dgm:chMax val="0"/>
          <dgm:chPref val="0"/>
          <dgm:bulletEnabled val="1"/>
        </dgm:presLayoutVars>
      </dgm:prSet>
      <dgm:spPr/>
      <dgm:t>
        <a:bodyPr/>
        <a:lstStyle/>
        <a:p>
          <a:endParaRPr lang="es-ES"/>
        </a:p>
      </dgm:t>
    </dgm:pt>
    <dgm:pt modelId="{08160024-6F1D-49F1-BB8C-6BEEADF70B40}" type="pres">
      <dgm:prSet presAssocID="{C00762AA-CB6D-46EE-A53F-D771E1ECCFC5}" presName="textaccent5" presStyleCnt="0"/>
      <dgm:spPr/>
    </dgm:pt>
    <dgm:pt modelId="{51FDE6CA-F923-4E44-BAF1-EA445B843D57}" type="pres">
      <dgm:prSet presAssocID="{C00762AA-CB6D-46EE-A53F-D771E1ECCFC5}" presName="accentRepeatNode" presStyleLbl="solidAlignAcc1" presStyleIdx="8" presStyleCnt="14"/>
      <dgm:spPr>
        <a:noFill/>
        <a:ln>
          <a:noFill/>
        </a:ln>
      </dgm:spPr>
    </dgm:pt>
    <dgm:pt modelId="{0D46D13B-FB8D-4A80-B725-BC07D2D22988}" type="pres">
      <dgm:prSet presAssocID="{EDA49909-A9FB-4E25-96AE-88F5D3A929BE}" presName="image5" presStyleCnt="0"/>
      <dgm:spPr/>
    </dgm:pt>
    <dgm:pt modelId="{B931A1C3-8983-456F-A7B6-ACBAEE4B87DA}" type="pres">
      <dgm:prSet presAssocID="{EDA49909-A9FB-4E25-96AE-88F5D3A929BE}" presName="imageRepeatNode" presStyleLbl="alignAcc1" presStyleIdx="4" presStyleCnt="7"/>
      <dgm:spPr/>
      <dgm:t>
        <a:bodyPr/>
        <a:lstStyle/>
        <a:p>
          <a:endParaRPr lang="es-ES"/>
        </a:p>
      </dgm:t>
    </dgm:pt>
    <dgm:pt modelId="{4D7010B8-610F-4CD1-8912-90128B29A3F7}" type="pres">
      <dgm:prSet presAssocID="{EDA49909-A9FB-4E25-96AE-88F5D3A929BE}" presName="imageaccent5" presStyleCnt="0"/>
      <dgm:spPr/>
    </dgm:pt>
    <dgm:pt modelId="{EB591D40-A370-4BA4-A044-A6BCC058D303}" type="pres">
      <dgm:prSet presAssocID="{EDA49909-A9FB-4E25-96AE-88F5D3A929BE}" presName="accentRepeatNode" presStyleLbl="solidAlignAcc1" presStyleIdx="9" presStyleCnt="14"/>
      <dgm:spPr>
        <a:noFill/>
        <a:ln>
          <a:noFill/>
        </a:ln>
      </dgm:spPr>
    </dgm:pt>
    <dgm:pt modelId="{B3C7DB19-D2A6-4BEE-8F05-95E7EB57C182}" type="pres">
      <dgm:prSet presAssocID="{885DD484-8A0B-4369-8EDD-D6AF5BAD1C21}" presName="text6" presStyleCnt="0"/>
      <dgm:spPr/>
    </dgm:pt>
    <dgm:pt modelId="{4FBD2658-CF13-4426-BE50-B043E732F9A6}" type="pres">
      <dgm:prSet presAssocID="{885DD484-8A0B-4369-8EDD-D6AF5BAD1C21}" presName="textRepeatNode" presStyleLbl="alignNode1" presStyleIdx="5" presStyleCnt="7">
        <dgm:presLayoutVars>
          <dgm:chMax val="0"/>
          <dgm:chPref val="0"/>
          <dgm:bulletEnabled val="1"/>
        </dgm:presLayoutVars>
      </dgm:prSet>
      <dgm:spPr/>
      <dgm:t>
        <a:bodyPr/>
        <a:lstStyle/>
        <a:p>
          <a:endParaRPr lang="es-ES"/>
        </a:p>
      </dgm:t>
    </dgm:pt>
    <dgm:pt modelId="{61618665-B3A6-4A4E-A2B5-3882793E3FC0}" type="pres">
      <dgm:prSet presAssocID="{885DD484-8A0B-4369-8EDD-D6AF5BAD1C21}" presName="textaccent6" presStyleCnt="0"/>
      <dgm:spPr/>
    </dgm:pt>
    <dgm:pt modelId="{DC4D95F8-8EE9-4324-A773-301CB8503547}" type="pres">
      <dgm:prSet presAssocID="{885DD484-8A0B-4369-8EDD-D6AF5BAD1C21}" presName="accentRepeatNode" presStyleLbl="solidAlignAcc1" presStyleIdx="10" presStyleCnt="14"/>
      <dgm:spPr>
        <a:noFill/>
        <a:ln>
          <a:noFill/>
        </a:ln>
      </dgm:spPr>
    </dgm:pt>
    <dgm:pt modelId="{F4E9BFFA-211E-4D80-8F51-A15937EDFE1D}" type="pres">
      <dgm:prSet presAssocID="{CA24CE30-50D6-4A33-81CC-84C49413C139}" presName="image6" presStyleCnt="0"/>
      <dgm:spPr/>
    </dgm:pt>
    <dgm:pt modelId="{C92CCCD3-653D-48EF-B618-DBB1AF139CE5}" type="pres">
      <dgm:prSet presAssocID="{CA24CE30-50D6-4A33-81CC-84C49413C139}" presName="imageRepeatNode" presStyleLbl="alignAcc1" presStyleIdx="5" presStyleCnt="7"/>
      <dgm:spPr/>
      <dgm:t>
        <a:bodyPr/>
        <a:lstStyle/>
        <a:p>
          <a:endParaRPr lang="es-ES"/>
        </a:p>
      </dgm:t>
    </dgm:pt>
    <dgm:pt modelId="{EB97B98E-E8DA-4413-9120-E8B28F2AE6F7}" type="pres">
      <dgm:prSet presAssocID="{CA24CE30-50D6-4A33-81CC-84C49413C139}" presName="imageaccent6" presStyleCnt="0"/>
      <dgm:spPr/>
    </dgm:pt>
    <dgm:pt modelId="{CA1BAB4A-5B9F-42EA-A295-82EBE65FCAFF}" type="pres">
      <dgm:prSet presAssocID="{CA24CE30-50D6-4A33-81CC-84C49413C139}" presName="accentRepeatNode" presStyleLbl="solidAlignAcc1" presStyleIdx="11" presStyleCnt="14"/>
      <dgm:spPr>
        <a:ln>
          <a:noFill/>
        </a:ln>
      </dgm:spPr>
    </dgm:pt>
    <dgm:pt modelId="{3769B5D0-CBD5-4D05-87C8-6C76EE2EB2A8}" type="pres">
      <dgm:prSet presAssocID="{E8DBD2E4-15C2-46EA-A66E-275606081173}" presName="text7" presStyleCnt="0"/>
      <dgm:spPr/>
    </dgm:pt>
    <dgm:pt modelId="{7FE739AB-36F9-48D9-85FF-462AEB516A3F}" type="pres">
      <dgm:prSet presAssocID="{E8DBD2E4-15C2-46EA-A66E-275606081173}" presName="textRepeatNode" presStyleLbl="alignNode1" presStyleIdx="6" presStyleCnt="7">
        <dgm:presLayoutVars>
          <dgm:chMax val="0"/>
          <dgm:chPref val="0"/>
          <dgm:bulletEnabled val="1"/>
        </dgm:presLayoutVars>
      </dgm:prSet>
      <dgm:spPr/>
      <dgm:t>
        <a:bodyPr/>
        <a:lstStyle/>
        <a:p>
          <a:endParaRPr lang="es-ES"/>
        </a:p>
      </dgm:t>
    </dgm:pt>
    <dgm:pt modelId="{993DB0B5-D7B9-4FF6-BF77-DE009DBA65AF}" type="pres">
      <dgm:prSet presAssocID="{E8DBD2E4-15C2-46EA-A66E-275606081173}" presName="textaccent7" presStyleCnt="0"/>
      <dgm:spPr/>
    </dgm:pt>
    <dgm:pt modelId="{33144E02-1B3D-4E17-BD65-71BE5F658B45}" type="pres">
      <dgm:prSet presAssocID="{E8DBD2E4-15C2-46EA-A66E-275606081173}" presName="accentRepeatNode" presStyleLbl="solidAlignAcc1" presStyleIdx="12" presStyleCnt="14"/>
      <dgm:spPr>
        <a:ln>
          <a:noFill/>
        </a:ln>
      </dgm:spPr>
    </dgm:pt>
    <dgm:pt modelId="{C1BFE40F-3FBD-4FF3-A4D8-264081676394}" type="pres">
      <dgm:prSet presAssocID="{2B88003F-3C87-4AFA-A8BE-F4786D0D94D1}" presName="image7" presStyleCnt="0"/>
      <dgm:spPr/>
    </dgm:pt>
    <dgm:pt modelId="{A37A56E9-8220-4E40-979C-AD58A5B86CA7}" type="pres">
      <dgm:prSet presAssocID="{2B88003F-3C87-4AFA-A8BE-F4786D0D94D1}" presName="imageRepeatNode" presStyleLbl="alignAcc1" presStyleIdx="6" presStyleCnt="7" custLinFactY="-70145" custLinFactNeighborX="-85637" custLinFactNeighborY="-100000"/>
      <dgm:spPr/>
      <dgm:t>
        <a:bodyPr/>
        <a:lstStyle/>
        <a:p>
          <a:endParaRPr lang="es-ES"/>
        </a:p>
      </dgm:t>
    </dgm:pt>
    <dgm:pt modelId="{9687E60B-8440-4EB7-A883-6613ABEFC46F}" type="pres">
      <dgm:prSet presAssocID="{2B88003F-3C87-4AFA-A8BE-F4786D0D94D1}" presName="imageaccent7" presStyleCnt="0"/>
      <dgm:spPr/>
    </dgm:pt>
    <dgm:pt modelId="{4123959A-F87D-4A1C-B4E1-955D2721A45C}" type="pres">
      <dgm:prSet presAssocID="{2B88003F-3C87-4AFA-A8BE-F4786D0D94D1}" presName="accentRepeatNode" presStyleLbl="solidAlignAcc1" presStyleIdx="13" presStyleCnt="14"/>
      <dgm:spPr>
        <a:ln>
          <a:noFill/>
        </a:ln>
      </dgm:spPr>
    </dgm:pt>
  </dgm:ptLst>
  <dgm:cxnLst>
    <dgm:cxn modelId="{DF3F8FB6-381C-4504-AE5C-7D2498ADBD57}" type="presOf" srcId="{2E107ADF-006A-42B8-B12D-6628EB806370}" destId="{68B00149-AE0F-4D52-A936-9044EFA096D9}" srcOrd="0" destOrd="0" presId="urn:microsoft.com/office/officeart/2008/layout/HexagonCluster"/>
    <dgm:cxn modelId="{F58EDC04-04C0-410A-840C-5ABC1837FE2F}" type="presOf" srcId="{3D8AC04E-9B5E-4AA6-A262-19F115B35455}" destId="{F1F6F842-94A5-48E7-8C68-11FB42469F77}" srcOrd="0" destOrd="0" presId="urn:microsoft.com/office/officeart/2008/layout/HexagonCluster"/>
    <dgm:cxn modelId="{C75CF6DD-0701-4151-8493-E418A716EC09}" type="presOf" srcId="{C00762AA-CB6D-46EE-A53F-D771E1ECCFC5}" destId="{314EC43B-1A36-421A-BCB1-1AE47E93F729}" srcOrd="0" destOrd="0" presId="urn:microsoft.com/office/officeart/2008/layout/HexagonCluster"/>
    <dgm:cxn modelId="{6B355BB6-3FC5-490C-ADE3-EFF50A82C445}" type="presOf" srcId="{0C3D91A2-8C91-4E58-82DB-F8293A399A01}" destId="{41684278-4600-448E-8473-158E962BC739}" srcOrd="0" destOrd="0" presId="urn:microsoft.com/office/officeart/2008/layout/HexagonCluster"/>
    <dgm:cxn modelId="{A2672216-60DA-45D2-9200-741FBF942E54}" type="presOf" srcId="{EDA49909-A9FB-4E25-96AE-88F5D3A929BE}" destId="{B931A1C3-8983-456F-A7B6-ACBAEE4B87DA}" srcOrd="0" destOrd="0" presId="urn:microsoft.com/office/officeart/2008/layout/HexagonCluster"/>
    <dgm:cxn modelId="{CF334EB9-6CA8-4447-A8D0-4C09C71FDA5E}" srcId="{69087A5F-9B24-4D17-AEE4-2FB84D8B94B8}" destId="{C00762AA-CB6D-46EE-A53F-D771E1ECCFC5}" srcOrd="4" destOrd="0" parTransId="{8EDAE680-B77F-4DB3-84F0-BAF4DE00F69A}" sibTransId="{EDA49909-A9FB-4E25-96AE-88F5D3A929BE}"/>
    <dgm:cxn modelId="{6794E5E0-02D6-4475-B7DB-76BE28ED2C0E}" srcId="{69087A5F-9B24-4D17-AEE4-2FB84D8B94B8}" destId="{E8DBD2E4-15C2-46EA-A66E-275606081173}" srcOrd="6" destOrd="0" parTransId="{24797F79-5E53-441A-BD6A-9F01E7E47763}" sibTransId="{2B88003F-3C87-4AFA-A8BE-F4786D0D94D1}"/>
    <dgm:cxn modelId="{633D7640-9C48-405C-993C-7FA1357253D3}" type="presOf" srcId="{B915982E-4240-47FD-A2AB-98C66A2220B8}" destId="{B71034AC-788F-478A-A951-3BC5E79F88C6}" srcOrd="0" destOrd="0" presId="urn:microsoft.com/office/officeart/2008/layout/HexagonCluster"/>
    <dgm:cxn modelId="{F45F29B5-603D-4DC4-A2B7-C18E0D61C771}" type="presOf" srcId="{2B88003F-3C87-4AFA-A8BE-F4786D0D94D1}" destId="{A37A56E9-8220-4E40-979C-AD58A5B86CA7}" srcOrd="0" destOrd="0" presId="urn:microsoft.com/office/officeart/2008/layout/HexagonCluster"/>
    <dgm:cxn modelId="{D3DA0E0C-0DF4-4A06-AFBA-830FDF043BBA}" srcId="{69087A5F-9B24-4D17-AEE4-2FB84D8B94B8}" destId="{8843BB5C-E019-4CA2-BCE2-7441AB2701F9}" srcOrd="0" destOrd="0" parTransId="{FF17CA88-4F10-4699-A024-0834071B2B9C}" sibTransId="{C79B3F15-61BC-4AF3-A452-31FA9AE74103}"/>
    <dgm:cxn modelId="{26DD32B7-1AE6-46F2-A24B-C29823229347}" srcId="{69087A5F-9B24-4D17-AEE4-2FB84D8B94B8}" destId="{885DD484-8A0B-4369-8EDD-D6AF5BAD1C21}" srcOrd="5" destOrd="0" parTransId="{A981D27F-0B80-42CD-9EB5-B46E79532911}" sibTransId="{CA24CE30-50D6-4A33-81CC-84C49413C139}"/>
    <dgm:cxn modelId="{7BAAB14B-25AC-40E3-8429-4D4447A389EA}" type="presOf" srcId="{69087A5F-9B24-4D17-AEE4-2FB84D8B94B8}" destId="{4CC0BF96-E5E7-48C2-A4F8-4DE89D8E9C27}" srcOrd="0" destOrd="0" presId="urn:microsoft.com/office/officeart/2008/layout/HexagonCluster"/>
    <dgm:cxn modelId="{B8241BB4-D0C3-4BE9-B54E-AB46BAB1D050}" type="presOf" srcId="{8843BB5C-E019-4CA2-BCE2-7441AB2701F9}" destId="{C1E6FF9A-A179-4CAE-B6F3-559B938960FD}" srcOrd="0" destOrd="0" presId="urn:microsoft.com/office/officeart/2008/layout/HexagonCluster"/>
    <dgm:cxn modelId="{E48AA422-24F4-4457-9984-1A3710A9FF8D}" type="presOf" srcId="{C79B3F15-61BC-4AF3-A452-31FA9AE74103}" destId="{1FEB7B70-8B67-4ED0-97C8-4AAD99D65701}" srcOrd="0" destOrd="0" presId="urn:microsoft.com/office/officeart/2008/layout/HexagonCluster"/>
    <dgm:cxn modelId="{8AA7D357-AFB9-47F6-BD6D-5CF24D315FF6}" type="presOf" srcId="{ED32B000-8F7D-4A19-8E19-CD5499F5033D}" destId="{076E62FA-003E-4A91-B6E7-AD1E198276D1}" srcOrd="0" destOrd="0" presId="urn:microsoft.com/office/officeart/2008/layout/HexagonCluster"/>
    <dgm:cxn modelId="{2C5AF3FE-AE38-44A4-83EE-9E655D9F6053}" type="presOf" srcId="{CA24CE30-50D6-4A33-81CC-84C49413C139}" destId="{C92CCCD3-653D-48EF-B618-DBB1AF139CE5}" srcOrd="0" destOrd="0" presId="urn:microsoft.com/office/officeart/2008/layout/HexagonCluster"/>
    <dgm:cxn modelId="{B83F78F6-B3BD-42F4-87D2-20B682A921A0}" srcId="{69087A5F-9B24-4D17-AEE4-2FB84D8B94B8}" destId="{2E107ADF-006A-42B8-B12D-6628EB806370}" srcOrd="1" destOrd="0" parTransId="{F6EAFDF6-F1C7-44C7-8C01-96CE92CCF5F6}" sibTransId="{B915982E-4240-47FD-A2AB-98C66A2220B8}"/>
    <dgm:cxn modelId="{89E94F11-03E2-49FF-B436-25BA057CED85}" type="presOf" srcId="{922472E1-DAAA-471E-A6D1-C8971833DCB2}" destId="{0F6204B0-010C-41C5-9B25-C844D231214F}" srcOrd="0" destOrd="0" presId="urn:microsoft.com/office/officeart/2008/layout/HexagonCluster"/>
    <dgm:cxn modelId="{130869C9-4871-4679-905A-749D2F4D6FFC}" type="presOf" srcId="{885DD484-8A0B-4369-8EDD-D6AF5BAD1C21}" destId="{4FBD2658-CF13-4426-BE50-B043E732F9A6}" srcOrd="0" destOrd="0" presId="urn:microsoft.com/office/officeart/2008/layout/HexagonCluster"/>
    <dgm:cxn modelId="{E1980C4E-38DE-4DD3-956D-AD5EA1F4E652}" type="presOf" srcId="{E8DBD2E4-15C2-46EA-A66E-275606081173}" destId="{7FE739AB-36F9-48D9-85FF-462AEB516A3F}" srcOrd="0" destOrd="0" presId="urn:microsoft.com/office/officeart/2008/layout/HexagonCluster"/>
    <dgm:cxn modelId="{3C4F2E57-FA57-4E7E-A128-90F29CDD4D88}" srcId="{69087A5F-9B24-4D17-AEE4-2FB84D8B94B8}" destId="{ED32B000-8F7D-4A19-8E19-CD5499F5033D}" srcOrd="2" destOrd="0" parTransId="{69F8F93B-A6E0-428A-8C28-31BA10AEC610}" sibTransId="{922472E1-DAAA-471E-A6D1-C8971833DCB2}"/>
    <dgm:cxn modelId="{9351CB9A-E116-440F-99BD-E9C8F611F3AE}" srcId="{69087A5F-9B24-4D17-AEE4-2FB84D8B94B8}" destId="{3D8AC04E-9B5E-4AA6-A262-19F115B35455}" srcOrd="3" destOrd="0" parTransId="{AEA9EA84-E39B-4A5E-9697-82220B2BBC9B}" sibTransId="{0C3D91A2-8C91-4E58-82DB-F8293A399A01}"/>
    <dgm:cxn modelId="{302BAFED-D0B7-48F4-BC44-727E59F54734}" type="presParOf" srcId="{4CC0BF96-E5E7-48C2-A4F8-4DE89D8E9C27}" destId="{29653392-ACDE-4499-9AA2-43A2D2295CD0}" srcOrd="0" destOrd="0" presId="urn:microsoft.com/office/officeart/2008/layout/HexagonCluster"/>
    <dgm:cxn modelId="{E5ECB9B3-1C5D-429C-94BD-F558D318A99E}" type="presParOf" srcId="{29653392-ACDE-4499-9AA2-43A2D2295CD0}" destId="{C1E6FF9A-A179-4CAE-B6F3-559B938960FD}" srcOrd="0" destOrd="0" presId="urn:microsoft.com/office/officeart/2008/layout/HexagonCluster"/>
    <dgm:cxn modelId="{21249CB0-0807-469B-9ED1-79822B37E4C9}" type="presParOf" srcId="{4CC0BF96-E5E7-48C2-A4F8-4DE89D8E9C27}" destId="{1C6DE711-D4B8-4922-9C06-8A88C730A67A}" srcOrd="1" destOrd="0" presId="urn:microsoft.com/office/officeart/2008/layout/HexagonCluster"/>
    <dgm:cxn modelId="{600ACA9C-831B-4C84-9FDA-56A82DBD2310}" type="presParOf" srcId="{1C6DE711-D4B8-4922-9C06-8A88C730A67A}" destId="{5F9A3C73-9F0F-4B17-B55A-E902858BD60F}" srcOrd="0" destOrd="0" presId="urn:microsoft.com/office/officeart/2008/layout/HexagonCluster"/>
    <dgm:cxn modelId="{55264AF3-3B3D-443A-87FD-C63A69B570A3}" type="presParOf" srcId="{4CC0BF96-E5E7-48C2-A4F8-4DE89D8E9C27}" destId="{C3C5F9A7-0386-4674-8031-E3C5AE3FD724}" srcOrd="2" destOrd="0" presId="urn:microsoft.com/office/officeart/2008/layout/HexagonCluster"/>
    <dgm:cxn modelId="{A5190E6E-C447-40E6-8558-1EB9A37AC271}" type="presParOf" srcId="{C3C5F9A7-0386-4674-8031-E3C5AE3FD724}" destId="{1FEB7B70-8B67-4ED0-97C8-4AAD99D65701}" srcOrd="0" destOrd="0" presId="urn:microsoft.com/office/officeart/2008/layout/HexagonCluster"/>
    <dgm:cxn modelId="{F59B8040-89DB-4BB2-B8C6-F30B78AB1964}" type="presParOf" srcId="{4CC0BF96-E5E7-48C2-A4F8-4DE89D8E9C27}" destId="{86075986-6648-485F-B208-C843905608F2}" srcOrd="3" destOrd="0" presId="urn:microsoft.com/office/officeart/2008/layout/HexagonCluster"/>
    <dgm:cxn modelId="{B4738FA6-0A86-4600-A226-9973E9A1FA1D}" type="presParOf" srcId="{86075986-6648-485F-B208-C843905608F2}" destId="{139D7981-DAFD-4B95-ACEB-4F2B5220ED94}" srcOrd="0" destOrd="0" presId="urn:microsoft.com/office/officeart/2008/layout/HexagonCluster"/>
    <dgm:cxn modelId="{231A88B8-B2DB-4764-A950-4A3183318DCD}" type="presParOf" srcId="{4CC0BF96-E5E7-48C2-A4F8-4DE89D8E9C27}" destId="{6E424345-075C-4B81-B6E4-B658506D180A}" srcOrd="4" destOrd="0" presId="urn:microsoft.com/office/officeart/2008/layout/HexagonCluster"/>
    <dgm:cxn modelId="{6145A797-4225-407E-B515-048EC37D53F0}" type="presParOf" srcId="{6E424345-075C-4B81-B6E4-B658506D180A}" destId="{68B00149-AE0F-4D52-A936-9044EFA096D9}" srcOrd="0" destOrd="0" presId="urn:microsoft.com/office/officeart/2008/layout/HexagonCluster"/>
    <dgm:cxn modelId="{1A9B5E4D-4C3A-4281-90B2-97699C88C155}" type="presParOf" srcId="{4CC0BF96-E5E7-48C2-A4F8-4DE89D8E9C27}" destId="{43C42453-5348-4D1D-A788-61744E0BCF7C}" srcOrd="5" destOrd="0" presId="urn:microsoft.com/office/officeart/2008/layout/HexagonCluster"/>
    <dgm:cxn modelId="{5541A95F-202A-44A1-83B3-7BBE9151250F}" type="presParOf" srcId="{43C42453-5348-4D1D-A788-61744E0BCF7C}" destId="{B92854B9-D10C-49AA-A40C-3B182EEA3DB6}" srcOrd="0" destOrd="0" presId="urn:microsoft.com/office/officeart/2008/layout/HexagonCluster"/>
    <dgm:cxn modelId="{B57CC8AF-E444-4393-BE39-0E6F3570AD69}" type="presParOf" srcId="{4CC0BF96-E5E7-48C2-A4F8-4DE89D8E9C27}" destId="{AE52DB9F-CCA2-44A4-95CB-2BCC1F1C8815}" srcOrd="6" destOrd="0" presId="urn:microsoft.com/office/officeart/2008/layout/HexagonCluster"/>
    <dgm:cxn modelId="{27F6B3C5-BB36-47C8-B247-9043BCF86973}" type="presParOf" srcId="{AE52DB9F-CCA2-44A4-95CB-2BCC1F1C8815}" destId="{B71034AC-788F-478A-A951-3BC5E79F88C6}" srcOrd="0" destOrd="0" presId="urn:microsoft.com/office/officeart/2008/layout/HexagonCluster"/>
    <dgm:cxn modelId="{9FEC049E-6B60-4DA2-BDD8-261B87791513}" type="presParOf" srcId="{4CC0BF96-E5E7-48C2-A4F8-4DE89D8E9C27}" destId="{C7A96D64-A386-48DA-AA79-0C6F5B4AB3E2}" srcOrd="7" destOrd="0" presId="urn:microsoft.com/office/officeart/2008/layout/HexagonCluster"/>
    <dgm:cxn modelId="{4F1ED1D7-224D-446F-A8D0-8602A3A284AD}" type="presParOf" srcId="{C7A96D64-A386-48DA-AA79-0C6F5B4AB3E2}" destId="{14407A7E-93C6-4653-A2FD-2F7358DC54C8}" srcOrd="0" destOrd="0" presId="urn:microsoft.com/office/officeart/2008/layout/HexagonCluster"/>
    <dgm:cxn modelId="{29026105-C17D-4A68-BEE9-16C7208156DB}" type="presParOf" srcId="{4CC0BF96-E5E7-48C2-A4F8-4DE89D8E9C27}" destId="{CAD8D6CB-0BC9-4482-8CB9-AFB9AD1FDC6B}" srcOrd="8" destOrd="0" presId="urn:microsoft.com/office/officeart/2008/layout/HexagonCluster"/>
    <dgm:cxn modelId="{92997609-6FF5-4F25-AEB6-E408885DC1CB}" type="presParOf" srcId="{CAD8D6CB-0BC9-4482-8CB9-AFB9AD1FDC6B}" destId="{076E62FA-003E-4A91-B6E7-AD1E198276D1}" srcOrd="0" destOrd="0" presId="urn:microsoft.com/office/officeart/2008/layout/HexagonCluster"/>
    <dgm:cxn modelId="{45F461DA-9756-461C-BFB4-0F9CC8C7B9E1}" type="presParOf" srcId="{4CC0BF96-E5E7-48C2-A4F8-4DE89D8E9C27}" destId="{D098C6FD-2408-4206-B562-651F4B3687CA}" srcOrd="9" destOrd="0" presId="urn:microsoft.com/office/officeart/2008/layout/HexagonCluster"/>
    <dgm:cxn modelId="{81457C55-05DD-4BFB-8302-7C0B5EF1653F}" type="presParOf" srcId="{D098C6FD-2408-4206-B562-651F4B3687CA}" destId="{6D9A04C3-287E-4DAC-B6EB-FEEE4B216F77}" srcOrd="0" destOrd="0" presId="urn:microsoft.com/office/officeart/2008/layout/HexagonCluster"/>
    <dgm:cxn modelId="{2A64F921-6608-45C0-8652-E1ECE9E0D2D1}" type="presParOf" srcId="{4CC0BF96-E5E7-48C2-A4F8-4DE89D8E9C27}" destId="{CABE3E7D-BA95-4C97-85E7-A9C56466778A}" srcOrd="10" destOrd="0" presId="urn:microsoft.com/office/officeart/2008/layout/HexagonCluster"/>
    <dgm:cxn modelId="{C610BF1E-7FD5-45B4-88B0-06D01AA2B61C}" type="presParOf" srcId="{CABE3E7D-BA95-4C97-85E7-A9C56466778A}" destId="{0F6204B0-010C-41C5-9B25-C844D231214F}" srcOrd="0" destOrd="0" presId="urn:microsoft.com/office/officeart/2008/layout/HexagonCluster"/>
    <dgm:cxn modelId="{9B21B154-397B-4073-BA2B-D94B2016E2EC}" type="presParOf" srcId="{4CC0BF96-E5E7-48C2-A4F8-4DE89D8E9C27}" destId="{D80F8DB5-9A77-49AF-890D-D97472A1A54E}" srcOrd="11" destOrd="0" presId="urn:microsoft.com/office/officeart/2008/layout/HexagonCluster"/>
    <dgm:cxn modelId="{E062C1B0-04BF-49C3-B18E-703B50923984}" type="presParOf" srcId="{D80F8DB5-9A77-49AF-890D-D97472A1A54E}" destId="{385EF8B2-6ADF-4648-9C60-A0E681452A06}" srcOrd="0" destOrd="0" presId="urn:microsoft.com/office/officeart/2008/layout/HexagonCluster"/>
    <dgm:cxn modelId="{713D2B5D-3257-42D3-BAB9-1DED7426D676}" type="presParOf" srcId="{4CC0BF96-E5E7-48C2-A4F8-4DE89D8E9C27}" destId="{B4F29C29-B7C2-43DD-A4AC-B0218B26C52F}" srcOrd="12" destOrd="0" presId="urn:microsoft.com/office/officeart/2008/layout/HexagonCluster"/>
    <dgm:cxn modelId="{ACB94E4F-1160-4AD5-AA0A-11CDA687E6EC}" type="presParOf" srcId="{B4F29C29-B7C2-43DD-A4AC-B0218B26C52F}" destId="{F1F6F842-94A5-48E7-8C68-11FB42469F77}" srcOrd="0" destOrd="0" presId="urn:microsoft.com/office/officeart/2008/layout/HexagonCluster"/>
    <dgm:cxn modelId="{30C8822C-C43C-44AC-B92A-8ABD0F8E5543}" type="presParOf" srcId="{4CC0BF96-E5E7-48C2-A4F8-4DE89D8E9C27}" destId="{5DFDEAF1-AE3E-4863-994C-BC0836CECBC9}" srcOrd="13" destOrd="0" presId="urn:microsoft.com/office/officeart/2008/layout/HexagonCluster"/>
    <dgm:cxn modelId="{DF3D229C-3380-44A9-A333-A3A3CB3D76FA}" type="presParOf" srcId="{5DFDEAF1-AE3E-4863-994C-BC0836CECBC9}" destId="{D7892B97-E47B-4EA1-87BD-51DEFDCDADCF}" srcOrd="0" destOrd="0" presId="urn:microsoft.com/office/officeart/2008/layout/HexagonCluster"/>
    <dgm:cxn modelId="{A1C62DEF-0C11-47CC-A75E-EC3A8076E0EE}" type="presParOf" srcId="{4CC0BF96-E5E7-48C2-A4F8-4DE89D8E9C27}" destId="{9266066D-4A40-4640-8E1B-1438079580B0}" srcOrd="14" destOrd="0" presId="urn:microsoft.com/office/officeart/2008/layout/HexagonCluster"/>
    <dgm:cxn modelId="{1E1A0ED7-FC52-45E0-8E5F-AE9DD3987E13}" type="presParOf" srcId="{9266066D-4A40-4640-8E1B-1438079580B0}" destId="{41684278-4600-448E-8473-158E962BC739}" srcOrd="0" destOrd="0" presId="urn:microsoft.com/office/officeart/2008/layout/HexagonCluster"/>
    <dgm:cxn modelId="{32175673-015A-4C40-A68B-2411B53FC503}" type="presParOf" srcId="{4CC0BF96-E5E7-48C2-A4F8-4DE89D8E9C27}" destId="{76EA9E56-DB09-4998-B2B2-9A9B46A1F9B3}" srcOrd="15" destOrd="0" presId="urn:microsoft.com/office/officeart/2008/layout/HexagonCluster"/>
    <dgm:cxn modelId="{539E9650-0741-43CC-AAC9-3A068BC575F2}" type="presParOf" srcId="{76EA9E56-DB09-4998-B2B2-9A9B46A1F9B3}" destId="{A7D9205A-350E-452A-B171-A8C4446CB6D2}" srcOrd="0" destOrd="0" presId="urn:microsoft.com/office/officeart/2008/layout/HexagonCluster"/>
    <dgm:cxn modelId="{58E9C128-2B3A-4316-8AAB-C041F302B0B3}" type="presParOf" srcId="{4CC0BF96-E5E7-48C2-A4F8-4DE89D8E9C27}" destId="{24EA6D1A-10BB-4548-AB3C-F75D19431AAF}" srcOrd="16" destOrd="0" presId="urn:microsoft.com/office/officeart/2008/layout/HexagonCluster"/>
    <dgm:cxn modelId="{68E70DA7-C191-4B71-9040-41EAAE8D59E3}" type="presParOf" srcId="{24EA6D1A-10BB-4548-AB3C-F75D19431AAF}" destId="{314EC43B-1A36-421A-BCB1-1AE47E93F729}" srcOrd="0" destOrd="0" presId="urn:microsoft.com/office/officeart/2008/layout/HexagonCluster"/>
    <dgm:cxn modelId="{534D7776-458E-41AC-934C-CFDD8DA1009A}" type="presParOf" srcId="{4CC0BF96-E5E7-48C2-A4F8-4DE89D8E9C27}" destId="{08160024-6F1D-49F1-BB8C-6BEEADF70B40}" srcOrd="17" destOrd="0" presId="urn:microsoft.com/office/officeart/2008/layout/HexagonCluster"/>
    <dgm:cxn modelId="{C5A22B81-B06B-465D-8177-70F98523CD05}" type="presParOf" srcId="{08160024-6F1D-49F1-BB8C-6BEEADF70B40}" destId="{51FDE6CA-F923-4E44-BAF1-EA445B843D57}" srcOrd="0" destOrd="0" presId="urn:microsoft.com/office/officeart/2008/layout/HexagonCluster"/>
    <dgm:cxn modelId="{476B7012-23A9-40F4-8E00-C6BA0BFCDCD1}" type="presParOf" srcId="{4CC0BF96-E5E7-48C2-A4F8-4DE89D8E9C27}" destId="{0D46D13B-FB8D-4A80-B725-BC07D2D22988}" srcOrd="18" destOrd="0" presId="urn:microsoft.com/office/officeart/2008/layout/HexagonCluster"/>
    <dgm:cxn modelId="{F349AAC3-192D-4D88-B2F6-D222D6E43545}" type="presParOf" srcId="{0D46D13B-FB8D-4A80-B725-BC07D2D22988}" destId="{B931A1C3-8983-456F-A7B6-ACBAEE4B87DA}" srcOrd="0" destOrd="0" presId="urn:microsoft.com/office/officeart/2008/layout/HexagonCluster"/>
    <dgm:cxn modelId="{CC99A90A-8213-45F1-9AED-4D7FD2F7CF44}" type="presParOf" srcId="{4CC0BF96-E5E7-48C2-A4F8-4DE89D8E9C27}" destId="{4D7010B8-610F-4CD1-8912-90128B29A3F7}" srcOrd="19" destOrd="0" presId="urn:microsoft.com/office/officeart/2008/layout/HexagonCluster"/>
    <dgm:cxn modelId="{B4028F65-906C-45B5-A9EC-3CA51F128FE9}" type="presParOf" srcId="{4D7010B8-610F-4CD1-8912-90128B29A3F7}" destId="{EB591D40-A370-4BA4-A044-A6BCC058D303}" srcOrd="0" destOrd="0" presId="urn:microsoft.com/office/officeart/2008/layout/HexagonCluster"/>
    <dgm:cxn modelId="{BAC0AA4C-0993-45E6-86CB-520E9DA7BB62}" type="presParOf" srcId="{4CC0BF96-E5E7-48C2-A4F8-4DE89D8E9C27}" destId="{B3C7DB19-D2A6-4BEE-8F05-95E7EB57C182}" srcOrd="20" destOrd="0" presId="urn:microsoft.com/office/officeart/2008/layout/HexagonCluster"/>
    <dgm:cxn modelId="{12A174C4-9F52-4DAF-8AC1-E0A7462EE4B0}" type="presParOf" srcId="{B3C7DB19-D2A6-4BEE-8F05-95E7EB57C182}" destId="{4FBD2658-CF13-4426-BE50-B043E732F9A6}" srcOrd="0" destOrd="0" presId="urn:microsoft.com/office/officeart/2008/layout/HexagonCluster"/>
    <dgm:cxn modelId="{A0DA623E-8215-46A2-895D-FAE18FDBFF22}" type="presParOf" srcId="{4CC0BF96-E5E7-48C2-A4F8-4DE89D8E9C27}" destId="{61618665-B3A6-4A4E-A2B5-3882793E3FC0}" srcOrd="21" destOrd="0" presId="urn:microsoft.com/office/officeart/2008/layout/HexagonCluster"/>
    <dgm:cxn modelId="{85A479F7-9935-45E2-A91C-8D9758C37F69}" type="presParOf" srcId="{61618665-B3A6-4A4E-A2B5-3882793E3FC0}" destId="{DC4D95F8-8EE9-4324-A773-301CB8503547}" srcOrd="0" destOrd="0" presId="urn:microsoft.com/office/officeart/2008/layout/HexagonCluster"/>
    <dgm:cxn modelId="{A154FC3E-0F2D-4976-BB10-B0BB29AED6E3}" type="presParOf" srcId="{4CC0BF96-E5E7-48C2-A4F8-4DE89D8E9C27}" destId="{F4E9BFFA-211E-4D80-8F51-A15937EDFE1D}" srcOrd="22" destOrd="0" presId="urn:microsoft.com/office/officeart/2008/layout/HexagonCluster"/>
    <dgm:cxn modelId="{A3207832-23A9-4DAA-8A16-F6920AACCA29}" type="presParOf" srcId="{F4E9BFFA-211E-4D80-8F51-A15937EDFE1D}" destId="{C92CCCD3-653D-48EF-B618-DBB1AF139CE5}" srcOrd="0" destOrd="0" presId="urn:microsoft.com/office/officeart/2008/layout/HexagonCluster"/>
    <dgm:cxn modelId="{70D48CDE-F682-4DED-AD86-E1818033368D}" type="presParOf" srcId="{4CC0BF96-E5E7-48C2-A4F8-4DE89D8E9C27}" destId="{EB97B98E-E8DA-4413-9120-E8B28F2AE6F7}" srcOrd="23" destOrd="0" presId="urn:microsoft.com/office/officeart/2008/layout/HexagonCluster"/>
    <dgm:cxn modelId="{FE00A5A7-E4DB-48A1-A8BA-B839B4786DBA}" type="presParOf" srcId="{EB97B98E-E8DA-4413-9120-E8B28F2AE6F7}" destId="{CA1BAB4A-5B9F-42EA-A295-82EBE65FCAFF}" srcOrd="0" destOrd="0" presId="urn:microsoft.com/office/officeart/2008/layout/HexagonCluster"/>
    <dgm:cxn modelId="{4C46DDEB-6902-46F0-AB7F-7C58E70269DB}" type="presParOf" srcId="{4CC0BF96-E5E7-48C2-A4F8-4DE89D8E9C27}" destId="{3769B5D0-CBD5-4D05-87C8-6C76EE2EB2A8}" srcOrd="24" destOrd="0" presId="urn:microsoft.com/office/officeart/2008/layout/HexagonCluster"/>
    <dgm:cxn modelId="{DB9712CE-E4CA-4D99-B094-3E6CF784FDC3}" type="presParOf" srcId="{3769B5D0-CBD5-4D05-87C8-6C76EE2EB2A8}" destId="{7FE739AB-36F9-48D9-85FF-462AEB516A3F}" srcOrd="0" destOrd="0" presId="urn:microsoft.com/office/officeart/2008/layout/HexagonCluster"/>
    <dgm:cxn modelId="{07C78977-22EE-4AE1-8D25-716CA34CFD5A}" type="presParOf" srcId="{4CC0BF96-E5E7-48C2-A4F8-4DE89D8E9C27}" destId="{993DB0B5-D7B9-4FF6-BF77-DE009DBA65AF}" srcOrd="25" destOrd="0" presId="urn:microsoft.com/office/officeart/2008/layout/HexagonCluster"/>
    <dgm:cxn modelId="{EE032F8D-6FF0-4D71-AE4F-D644750F0837}" type="presParOf" srcId="{993DB0B5-D7B9-4FF6-BF77-DE009DBA65AF}" destId="{33144E02-1B3D-4E17-BD65-71BE5F658B45}" srcOrd="0" destOrd="0" presId="urn:microsoft.com/office/officeart/2008/layout/HexagonCluster"/>
    <dgm:cxn modelId="{B658617D-B7E1-4F9B-B7BF-0CCB28A0C020}" type="presParOf" srcId="{4CC0BF96-E5E7-48C2-A4F8-4DE89D8E9C27}" destId="{C1BFE40F-3FBD-4FF3-A4D8-264081676394}" srcOrd="26" destOrd="0" presId="urn:microsoft.com/office/officeart/2008/layout/HexagonCluster"/>
    <dgm:cxn modelId="{33F7D22D-FBAD-4D42-8179-B3B301AD30A0}" type="presParOf" srcId="{C1BFE40F-3FBD-4FF3-A4D8-264081676394}" destId="{A37A56E9-8220-4E40-979C-AD58A5B86CA7}" srcOrd="0" destOrd="0" presId="urn:microsoft.com/office/officeart/2008/layout/HexagonCluster"/>
    <dgm:cxn modelId="{832EAF38-BD27-4C9A-90A3-6EFDFF530DAE}" type="presParOf" srcId="{4CC0BF96-E5E7-48C2-A4F8-4DE89D8E9C27}" destId="{9687E60B-8440-4EB7-A883-6613ABEFC46F}" srcOrd="27" destOrd="0" presId="urn:microsoft.com/office/officeart/2008/layout/HexagonCluster"/>
    <dgm:cxn modelId="{77431147-9473-41D5-9BE9-DD32691E32FA}" type="presParOf" srcId="{9687E60B-8440-4EB7-A883-6613ABEFC46F}" destId="{4123959A-F87D-4A1C-B4E1-955D2721A45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3D4F50-6959-40FF-BE90-5856D994C0D4}" type="doc">
      <dgm:prSet loTypeId="urn:microsoft.com/office/officeart/2008/layout/AlternatingHexagons" loCatId="list" qsTypeId="urn:microsoft.com/office/officeart/2005/8/quickstyle/simple3" qsCatId="simple" csTypeId="urn:microsoft.com/office/officeart/2005/8/colors/colorful1" csCatId="colorful" phldr="1"/>
      <dgm:spPr/>
      <dgm:t>
        <a:bodyPr/>
        <a:lstStyle/>
        <a:p>
          <a:endParaRPr lang="es-CO"/>
        </a:p>
      </dgm:t>
    </dgm:pt>
    <dgm:pt modelId="{99E33CBB-E3AF-468B-92BD-3E0E4C81521D}">
      <dgm:prSet phldrT="[Texto]" custT="1"/>
      <dgm:spPr/>
      <dgm:t>
        <a:bodyPr/>
        <a:lstStyle/>
        <a:p>
          <a:r>
            <a:rPr lang="es-CO" sz="1600" dirty="0">
              <a:latin typeface="Arial" panose="020B0604020202020204" pitchFamily="34" charset="0"/>
              <a:cs typeface="Arial" panose="020B0604020202020204" pitchFamily="34" charset="0"/>
            </a:rPr>
            <a:t>Valor económico  </a:t>
          </a:r>
        </a:p>
      </dgm:t>
    </dgm:pt>
    <dgm:pt modelId="{072EEEE0-32B7-4C1E-AD35-116BDF6A5E10}" type="parTrans" cxnId="{D471BC2C-BDD1-43CD-9464-53852B5CD971}">
      <dgm:prSet/>
      <dgm:spPr/>
      <dgm:t>
        <a:bodyPr/>
        <a:lstStyle/>
        <a:p>
          <a:endParaRPr lang="es-CO"/>
        </a:p>
      </dgm:t>
    </dgm:pt>
    <dgm:pt modelId="{3652D21C-15C3-4A75-8EEE-6247D197FC84}" type="sibTrans" cxnId="{D471BC2C-BDD1-43CD-9464-53852B5CD971}">
      <dgm:prSet custT="1"/>
      <dgm:spPr/>
      <dgm:t>
        <a:bodyPr/>
        <a:lstStyle/>
        <a:p>
          <a:r>
            <a:rPr lang="es-CO" sz="1600" dirty="0">
              <a:latin typeface="Arial" panose="020B0604020202020204" pitchFamily="34" charset="0"/>
              <a:cs typeface="Arial" panose="020B0604020202020204" pitchFamily="34" charset="0"/>
            </a:rPr>
            <a:t>Valor medicinal y nutricional </a:t>
          </a:r>
        </a:p>
      </dgm:t>
    </dgm:pt>
    <dgm:pt modelId="{839F6243-1BA5-4ADE-AC06-4C007BEC0EB9}">
      <dgm:prSet phldrT="[Texto]" custT="1"/>
      <dgm:spPr/>
      <dgm:t>
        <a:bodyPr/>
        <a:lstStyle/>
        <a:p>
          <a:r>
            <a:rPr lang="es-CO" sz="1600" dirty="0">
              <a:latin typeface="Arial" panose="020B0604020202020204" pitchFamily="34" charset="0"/>
              <a:cs typeface="Arial" panose="020B0604020202020204" pitchFamily="34" charset="0"/>
            </a:rPr>
            <a:t>Valor biológico </a:t>
          </a:r>
        </a:p>
      </dgm:t>
    </dgm:pt>
    <dgm:pt modelId="{CD4DEED5-F572-47D3-8612-B260AE0A4052}" type="parTrans" cxnId="{C12A3076-0FDF-4C0F-9983-8A72D69F9854}">
      <dgm:prSet/>
      <dgm:spPr/>
      <dgm:t>
        <a:bodyPr/>
        <a:lstStyle/>
        <a:p>
          <a:endParaRPr lang="es-CO"/>
        </a:p>
      </dgm:t>
    </dgm:pt>
    <dgm:pt modelId="{60CA19BB-B368-402A-A663-C042CDC448B1}" type="sibTrans" cxnId="{C12A3076-0FDF-4C0F-9983-8A72D69F9854}">
      <dgm:prSet custT="1"/>
      <dgm:spPr/>
      <dgm:t>
        <a:bodyPr/>
        <a:lstStyle/>
        <a:p>
          <a:r>
            <a:rPr lang="es-CO" sz="1600" dirty="0">
              <a:latin typeface="Arial" panose="020B0604020202020204" pitchFamily="34" charset="0"/>
              <a:cs typeface="Arial" panose="020B0604020202020204" pitchFamily="34" charset="0"/>
            </a:rPr>
            <a:t>Valor cultural</a:t>
          </a:r>
        </a:p>
      </dgm:t>
    </dgm:pt>
    <dgm:pt modelId="{776F56D5-52AE-4CA8-A6F2-E713947A0A46}">
      <dgm:prSet phldrT="[Texto]" custT="1"/>
      <dgm:spPr/>
      <dgm:t>
        <a:bodyPr/>
        <a:lstStyle/>
        <a:p>
          <a:r>
            <a:rPr lang="es-CO" sz="1600" dirty="0">
              <a:latin typeface="Arial" panose="020B0604020202020204" pitchFamily="34" charset="0"/>
              <a:cs typeface="Arial" panose="020B0604020202020204" pitchFamily="34" charset="0"/>
            </a:rPr>
            <a:t>Valor estético </a:t>
          </a:r>
        </a:p>
      </dgm:t>
    </dgm:pt>
    <dgm:pt modelId="{8EB27EE0-DDD6-4510-90B5-29075EC779CF}" type="parTrans" cxnId="{630D90A3-E854-4FF4-9597-BB24300666E0}">
      <dgm:prSet/>
      <dgm:spPr/>
      <dgm:t>
        <a:bodyPr/>
        <a:lstStyle/>
        <a:p>
          <a:endParaRPr lang="es-CO"/>
        </a:p>
      </dgm:t>
    </dgm:pt>
    <dgm:pt modelId="{80231F6F-E215-4761-A6C9-C411CA14E3B2}" type="sibTrans" cxnId="{630D90A3-E854-4FF4-9597-BB24300666E0}">
      <dgm:prSet custT="1"/>
      <dgm:spPr/>
      <dgm:t>
        <a:bodyPr/>
        <a:lstStyle/>
        <a:p>
          <a:r>
            <a:rPr lang="es-CO" sz="1600" dirty="0">
              <a:latin typeface="Arial" panose="020B0604020202020204" pitchFamily="34" charset="0"/>
              <a:cs typeface="Arial" panose="020B0604020202020204" pitchFamily="34" charset="0"/>
            </a:rPr>
            <a:t>Valor ético </a:t>
          </a:r>
        </a:p>
      </dgm:t>
    </dgm:pt>
    <dgm:pt modelId="{CBA2F455-BB0D-4E34-AE73-965F3FC4DA31}" type="pres">
      <dgm:prSet presAssocID="{923D4F50-6959-40FF-BE90-5856D994C0D4}" presName="Name0" presStyleCnt="0">
        <dgm:presLayoutVars>
          <dgm:chMax/>
          <dgm:chPref/>
          <dgm:dir/>
          <dgm:animLvl val="lvl"/>
        </dgm:presLayoutVars>
      </dgm:prSet>
      <dgm:spPr/>
      <dgm:t>
        <a:bodyPr/>
        <a:lstStyle/>
        <a:p>
          <a:endParaRPr lang="es-ES"/>
        </a:p>
      </dgm:t>
    </dgm:pt>
    <dgm:pt modelId="{B3CE7EF5-BB68-4A8C-841C-777635C5F247}" type="pres">
      <dgm:prSet presAssocID="{99E33CBB-E3AF-468B-92BD-3E0E4C81521D}" presName="composite" presStyleCnt="0"/>
      <dgm:spPr/>
    </dgm:pt>
    <dgm:pt modelId="{5EC8AA84-D31B-4AE1-9C2D-080AF450E731}" type="pres">
      <dgm:prSet presAssocID="{99E33CBB-E3AF-468B-92BD-3E0E4C81521D}" presName="Parent1" presStyleLbl="node1" presStyleIdx="0" presStyleCnt="6">
        <dgm:presLayoutVars>
          <dgm:chMax val="1"/>
          <dgm:chPref val="1"/>
          <dgm:bulletEnabled val="1"/>
        </dgm:presLayoutVars>
      </dgm:prSet>
      <dgm:spPr/>
      <dgm:t>
        <a:bodyPr/>
        <a:lstStyle/>
        <a:p>
          <a:endParaRPr lang="es-ES"/>
        </a:p>
      </dgm:t>
    </dgm:pt>
    <dgm:pt modelId="{B0A30552-EB3F-49A2-89E6-0FEA0CAAD41B}" type="pres">
      <dgm:prSet presAssocID="{99E33CBB-E3AF-468B-92BD-3E0E4C81521D}" presName="Childtext1" presStyleLbl="revTx" presStyleIdx="0" presStyleCnt="3">
        <dgm:presLayoutVars>
          <dgm:chMax val="0"/>
          <dgm:chPref val="0"/>
          <dgm:bulletEnabled val="1"/>
        </dgm:presLayoutVars>
      </dgm:prSet>
      <dgm:spPr/>
    </dgm:pt>
    <dgm:pt modelId="{A835151E-985C-4EB6-8F53-602FE8F47764}" type="pres">
      <dgm:prSet presAssocID="{99E33CBB-E3AF-468B-92BD-3E0E4C81521D}" presName="BalanceSpacing" presStyleCnt="0"/>
      <dgm:spPr/>
    </dgm:pt>
    <dgm:pt modelId="{61AF9DFA-E6D3-420B-9FDE-047774CDD8E1}" type="pres">
      <dgm:prSet presAssocID="{99E33CBB-E3AF-468B-92BD-3E0E4C81521D}" presName="BalanceSpacing1" presStyleCnt="0"/>
      <dgm:spPr/>
    </dgm:pt>
    <dgm:pt modelId="{EC36AF77-AD44-459B-B14F-D9D52C206958}" type="pres">
      <dgm:prSet presAssocID="{3652D21C-15C3-4A75-8EEE-6247D197FC84}" presName="Accent1Text" presStyleLbl="node1" presStyleIdx="1" presStyleCnt="6"/>
      <dgm:spPr/>
      <dgm:t>
        <a:bodyPr/>
        <a:lstStyle/>
        <a:p>
          <a:endParaRPr lang="es-ES"/>
        </a:p>
      </dgm:t>
    </dgm:pt>
    <dgm:pt modelId="{9F01F69C-1ECA-46A7-AF9C-B161D8DB252F}" type="pres">
      <dgm:prSet presAssocID="{3652D21C-15C3-4A75-8EEE-6247D197FC84}" presName="spaceBetweenRectangles" presStyleCnt="0"/>
      <dgm:spPr/>
    </dgm:pt>
    <dgm:pt modelId="{5D2AADB1-612C-45D8-9F61-EBBC018C9219}" type="pres">
      <dgm:prSet presAssocID="{839F6243-1BA5-4ADE-AC06-4C007BEC0EB9}" presName="composite" presStyleCnt="0"/>
      <dgm:spPr/>
    </dgm:pt>
    <dgm:pt modelId="{D99B409D-C1AA-438D-A247-2650115CC4B5}" type="pres">
      <dgm:prSet presAssocID="{839F6243-1BA5-4ADE-AC06-4C007BEC0EB9}" presName="Parent1" presStyleLbl="node1" presStyleIdx="2" presStyleCnt="6">
        <dgm:presLayoutVars>
          <dgm:chMax val="1"/>
          <dgm:chPref val="1"/>
          <dgm:bulletEnabled val="1"/>
        </dgm:presLayoutVars>
      </dgm:prSet>
      <dgm:spPr/>
      <dgm:t>
        <a:bodyPr/>
        <a:lstStyle/>
        <a:p>
          <a:endParaRPr lang="es-ES"/>
        </a:p>
      </dgm:t>
    </dgm:pt>
    <dgm:pt modelId="{ED567B52-5505-48A6-B1DA-472D61131DB7}" type="pres">
      <dgm:prSet presAssocID="{839F6243-1BA5-4ADE-AC06-4C007BEC0EB9}" presName="Childtext1" presStyleLbl="revTx" presStyleIdx="1" presStyleCnt="3">
        <dgm:presLayoutVars>
          <dgm:chMax val="0"/>
          <dgm:chPref val="0"/>
          <dgm:bulletEnabled val="1"/>
        </dgm:presLayoutVars>
      </dgm:prSet>
      <dgm:spPr/>
    </dgm:pt>
    <dgm:pt modelId="{0FA25364-E72E-4C52-822A-0CA73FCA8685}" type="pres">
      <dgm:prSet presAssocID="{839F6243-1BA5-4ADE-AC06-4C007BEC0EB9}" presName="BalanceSpacing" presStyleCnt="0"/>
      <dgm:spPr/>
    </dgm:pt>
    <dgm:pt modelId="{0803582D-5195-4F43-83CA-7954C8311686}" type="pres">
      <dgm:prSet presAssocID="{839F6243-1BA5-4ADE-AC06-4C007BEC0EB9}" presName="BalanceSpacing1" presStyleCnt="0"/>
      <dgm:spPr/>
    </dgm:pt>
    <dgm:pt modelId="{706B1D71-5A5E-4149-89D4-55EB64CE485D}" type="pres">
      <dgm:prSet presAssocID="{60CA19BB-B368-402A-A663-C042CDC448B1}" presName="Accent1Text" presStyleLbl="node1" presStyleIdx="3" presStyleCnt="6"/>
      <dgm:spPr/>
      <dgm:t>
        <a:bodyPr/>
        <a:lstStyle/>
        <a:p>
          <a:endParaRPr lang="es-ES"/>
        </a:p>
      </dgm:t>
    </dgm:pt>
    <dgm:pt modelId="{BBA1C40F-099C-4889-A771-A38F8F7DDD89}" type="pres">
      <dgm:prSet presAssocID="{60CA19BB-B368-402A-A663-C042CDC448B1}" presName="spaceBetweenRectangles" presStyleCnt="0"/>
      <dgm:spPr/>
    </dgm:pt>
    <dgm:pt modelId="{CD0582D9-82D9-45BA-9A74-9F2E28C6C1E1}" type="pres">
      <dgm:prSet presAssocID="{776F56D5-52AE-4CA8-A6F2-E713947A0A46}" presName="composite" presStyleCnt="0"/>
      <dgm:spPr/>
    </dgm:pt>
    <dgm:pt modelId="{162F06E7-8207-4749-AF3E-610131CBB0B8}" type="pres">
      <dgm:prSet presAssocID="{776F56D5-52AE-4CA8-A6F2-E713947A0A46}" presName="Parent1" presStyleLbl="node1" presStyleIdx="4" presStyleCnt="6">
        <dgm:presLayoutVars>
          <dgm:chMax val="1"/>
          <dgm:chPref val="1"/>
          <dgm:bulletEnabled val="1"/>
        </dgm:presLayoutVars>
      </dgm:prSet>
      <dgm:spPr/>
      <dgm:t>
        <a:bodyPr/>
        <a:lstStyle/>
        <a:p>
          <a:endParaRPr lang="es-ES"/>
        </a:p>
      </dgm:t>
    </dgm:pt>
    <dgm:pt modelId="{E7308612-8B3D-4534-A235-CAFCD6DF8849}" type="pres">
      <dgm:prSet presAssocID="{776F56D5-52AE-4CA8-A6F2-E713947A0A46}" presName="Childtext1" presStyleLbl="revTx" presStyleIdx="2" presStyleCnt="3">
        <dgm:presLayoutVars>
          <dgm:chMax val="0"/>
          <dgm:chPref val="0"/>
          <dgm:bulletEnabled val="1"/>
        </dgm:presLayoutVars>
      </dgm:prSet>
      <dgm:spPr/>
    </dgm:pt>
    <dgm:pt modelId="{DEE55437-833A-4654-BB5A-6E8712B26359}" type="pres">
      <dgm:prSet presAssocID="{776F56D5-52AE-4CA8-A6F2-E713947A0A46}" presName="BalanceSpacing" presStyleCnt="0"/>
      <dgm:spPr/>
    </dgm:pt>
    <dgm:pt modelId="{7286FC4D-9222-4E68-96CD-4E9D36ABFD87}" type="pres">
      <dgm:prSet presAssocID="{776F56D5-52AE-4CA8-A6F2-E713947A0A46}" presName="BalanceSpacing1" presStyleCnt="0"/>
      <dgm:spPr/>
    </dgm:pt>
    <dgm:pt modelId="{B1062692-D60A-49C8-A369-0BDBB75AF2BC}" type="pres">
      <dgm:prSet presAssocID="{80231F6F-E215-4761-A6C9-C411CA14E3B2}" presName="Accent1Text" presStyleLbl="node1" presStyleIdx="5" presStyleCnt="6"/>
      <dgm:spPr/>
      <dgm:t>
        <a:bodyPr/>
        <a:lstStyle/>
        <a:p>
          <a:endParaRPr lang="es-ES"/>
        </a:p>
      </dgm:t>
    </dgm:pt>
  </dgm:ptLst>
  <dgm:cxnLst>
    <dgm:cxn modelId="{947F656C-C141-4C24-89EE-F350F72861B4}" type="presOf" srcId="{99E33CBB-E3AF-468B-92BD-3E0E4C81521D}" destId="{5EC8AA84-D31B-4AE1-9C2D-080AF450E731}" srcOrd="0" destOrd="0" presId="urn:microsoft.com/office/officeart/2008/layout/AlternatingHexagons"/>
    <dgm:cxn modelId="{A6A10CF1-ED5E-4FE1-B303-D53BBC9FC855}" type="presOf" srcId="{923D4F50-6959-40FF-BE90-5856D994C0D4}" destId="{CBA2F455-BB0D-4E34-AE73-965F3FC4DA31}" srcOrd="0" destOrd="0" presId="urn:microsoft.com/office/officeart/2008/layout/AlternatingHexagons"/>
    <dgm:cxn modelId="{D471BC2C-BDD1-43CD-9464-53852B5CD971}" srcId="{923D4F50-6959-40FF-BE90-5856D994C0D4}" destId="{99E33CBB-E3AF-468B-92BD-3E0E4C81521D}" srcOrd="0" destOrd="0" parTransId="{072EEEE0-32B7-4C1E-AD35-116BDF6A5E10}" sibTransId="{3652D21C-15C3-4A75-8EEE-6247D197FC84}"/>
    <dgm:cxn modelId="{26F4E593-DC38-4475-A676-4225494110B0}" type="presOf" srcId="{60CA19BB-B368-402A-A663-C042CDC448B1}" destId="{706B1D71-5A5E-4149-89D4-55EB64CE485D}" srcOrd="0" destOrd="0" presId="urn:microsoft.com/office/officeart/2008/layout/AlternatingHexagons"/>
    <dgm:cxn modelId="{E75F6EF3-53A8-43FB-BBDF-2DD695479CA4}" type="presOf" srcId="{776F56D5-52AE-4CA8-A6F2-E713947A0A46}" destId="{162F06E7-8207-4749-AF3E-610131CBB0B8}" srcOrd="0" destOrd="0" presId="urn:microsoft.com/office/officeart/2008/layout/AlternatingHexagons"/>
    <dgm:cxn modelId="{8D7B20A2-9D26-48E4-8392-494A60CB4062}" type="presOf" srcId="{80231F6F-E215-4761-A6C9-C411CA14E3B2}" destId="{B1062692-D60A-49C8-A369-0BDBB75AF2BC}" srcOrd="0" destOrd="0" presId="urn:microsoft.com/office/officeart/2008/layout/AlternatingHexagons"/>
    <dgm:cxn modelId="{C12A3076-0FDF-4C0F-9983-8A72D69F9854}" srcId="{923D4F50-6959-40FF-BE90-5856D994C0D4}" destId="{839F6243-1BA5-4ADE-AC06-4C007BEC0EB9}" srcOrd="1" destOrd="0" parTransId="{CD4DEED5-F572-47D3-8612-B260AE0A4052}" sibTransId="{60CA19BB-B368-402A-A663-C042CDC448B1}"/>
    <dgm:cxn modelId="{630D90A3-E854-4FF4-9597-BB24300666E0}" srcId="{923D4F50-6959-40FF-BE90-5856D994C0D4}" destId="{776F56D5-52AE-4CA8-A6F2-E713947A0A46}" srcOrd="2" destOrd="0" parTransId="{8EB27EE0-DDD6-4510-90B5-29075EC779CF}" sibTransId="{80231F6F-E215-4761-A6C9-C411CA14E3B2}"/>
    <dgm:cxn modelId="{16EFF4DE-1CE3-4AE5-94F6-D834D5ABCB40}" type="presOf" srcId="{3652D21C-15C3-4A75-8EEE-6247D197FC84}" destId="{EC36AF77-AD44-459B-B14F-D9D52C206958}" srcOrd="0" destOrd="0" presId="urn:microsoft.com/office/officeart/2008/layout/AlternatingHexagons"/>
    <dgm:cxn modelId="{9DBB09B5-6686-4BDA-9D96-D32D79B9E054}" type="presOf" srcId="{839F6243-1BA5-4ADE-AC06-4C007BEC0EB9}" destId="{D99B409D-C1AA-438D-A247-2650115CC4B5}" srcOrd="0" destOrd="0" presId="urn:microsoft.com/office/officeart/2008/layout/AlternatingHexagons"/>
    <dgm:cxn modelId="{56C935BA-1274-4B56-A20F-84FAA6FF3545}" type="presParOf" srcId="{CBA2F455-BB0D-4E34-AE73-965F3FC4DA31}" destId="{B3CE7EF5-BB68-4A8C-841C-777635C5F247}" srcOrd="0" destOrd="0" presId="urn:microsoft.com/office/officeart/2008/layout/AlternatingHexagons"/>
    <dgm:cxn modelId="{E67A79D1-9D97-4E99-BAAC-4831BD959258}" type="presParOf" srcId="{B3CE7EF5-BB68-4A8C-841C-777635C5F247}" destId="{5EC8AA84-D31B-4AE1-9C2D-080AF450E731}" srcOrd="0" destOrd="0" presId="urn:microsoft.com/office/officeart/2008/layout/AlternatingHexagons"/>
    <dgm:cxn modelId="{B733458A-3A7E-446D-920F-638B814485E2}" type="presParOf" srcId="{B3CE7EF5-BB68-4A8C-841C-777635C5F247}" destId="{B0A30552-EB3F-49A2-89E6-0FEA0CAAD41B}" srcOrd="1" destOrd="0" presId="urn:microsoft.com/office/officeart/2008/layout/AlternatingHexagons"/>
    <dgm:cxn modelId="{3A5B4F0E-3051-405F-ACCE-E31E22ED7F5E}" type="presParOf" srcId="{B3CE7EF5-BB68-4A8C-841C-777635C5F247}" destId="{A835151E-985C-4EB6-8F53-602FE8F47764}" srcOrd="2" destOrd="0" presId="urn:microsoft.com/office/officeart/2008/layout/AlternatingHexagons"/>
    <dgm:cxn modelId="{EDAAAA98-A171-4315-89D0-75C2B2034CA2}" type="presParOf" srcId="{B3CE7EF5-BB68-4A8C-841C-777635C5F247}" destId="{61AF9DFA-E6D3-420B-9FDE-047774CDD8E1}" srcOrd="3" destOrd="0" presId="urn:microsoft.com/office/officeart/2008/layout/AlternatingHexagons"/>
    <dgm:cxn modelId="{9C96337F-2098-4652-8C65-4762A281F21A}" type="presParOf" srcId="{B3CE7EF5-BB68-4A8C-841C-777635C5F247}" destId="{EC36AF77-AD44-459B-B14F-D9D52C206958}" srcOrd="4" destOrd="0" presId="urn:microsoft.com/office/officeart/2008/layout/AlternatingHexagons"/>
    <dgm:cxn modelId="{457DDFFD-ACE4-4957-A763-260F063BC507}" type="presParOf" srcId="{CBA2F455-BB0D-4E34-AE73-965F3FC4DA31}" destId="{9F01F69C-1ECA-46A7-AF9C-B161D8DB252F}" srcOrd="1" destOrd="0" presId="urn:microsoft.com/office/officeart/2008/layout/AlternatingHexagons"/>
    <dgm:cxn modelId="{F5086228-AA4B-4C36-B463-BC4AB8DBD809}" type="presParOf" srcId="{CBA2F455-BB0D-4E34-AE73-965F3FC4DA31}" destId="{5D2AADB1-612C-45D8-9F61-EBBC018C9219}" srcOrd="2" destOrd="0" presId="urn:microsoft.com/office/officeart/2008/layout/AlternatingHexagons"/>
    <dgm:cxn modelId="{B5B250B7-A536-45C8-ACAE-C8ED513B5AC1}" type="presParOf" srcId="{5D2AADB1-612C-45D8-9F61-EBBC018C9219}" destId="{D99B409D-C1AA-438D-A247-2650115CC4B5}" srcOrd="0" destOrd="0" presId="urn:microsoft.com/office/officeart/2008/layout/AlternatingHexagons"/>
    <dgm:cxn modelId="{AED959C2-5883-40DE-9686-9323B3DDD291}" type="presParOf" srcId="{5D2AADB1-612C-45D8-9F61-EBBC018C9219}" destId="{ED567B52-5505-48A6-B1DA-472D61131DB7}" srcOrd="1" destOrd="0" presId="urn:microsoft.com/office/officeart/2008/layout/AlternatingHexagons"/>
    <dgm:cxn modelId="{449F2EA1-2BB0-4AE7-B3AC-9B70593BBD47}" type="presParOf" srcId="{5D2AADB1-612C-45D8-9F61-EBBC018C9219}" destId="{0FA25364-E72E-4C52-822A-0CA73FCA8685}" srcOrd="2" destOrd="0" presId="urn:microsoft.com/office/officeart/2008/layout/AlternatingHexagons"/>
    <dgm:cxn modelId="{FF303831-98E5-4241-A95D-E85F15BF6F06}" type="presParOf" srcId="{5D2AADB1-612C-45D8-9F61-EBBC018C9219}" destId="{0803582D-5195-4F43-83CA-7954C8311686}" srcOrd="3" destOrd="0" presId="urn:microsoft.com/office/officeart/2008/layout/AlternatingHexagons"/>
    <dgm:cxn modelId="{7E902E3E-EA70-4D3F-AD4A-8965D5AD7387}" type="presParOf" srcId="{5D2AADB1-612C-45D8-9F61-EBBC018C9219}" destId="{706B1D71-5A5E-4149-89D4-55EB64CE485D}" srcOrd="4" destOrd="0" presId="urn:microsoft.com/office/officeart/2008/layout/AlternatingHexagons"/>
    <dgm:cxn modelId="{5E827CB6-11AC-429F-96C2-F5A2E79EE3CC}" type="presParOf" srcId="{CBA2F455-BB0D-4E34-AE73-965F3FC4DA31}" destId="{BBA1C40F-099C-4889-A771-A38F8F7DDD89}" srcOrd="3" destOrd="0" presId="urn:microsoft.com/office/officeart/2008/layout/AlternatingHexagons"/>
    <dgm:cxn modelId="{469856C8-DD91-4E40-AD50-0859BB9AEA0D}" type="presParOf" srcId="{CBA2F455-BB0D-4E34-AE73-965F3FC4DA31}" destId="{CD0582D9-82D9-45BA-9A74-9F2E28C6C1E1}" srcOrd="4" destOrd="0" presId="urn:microsoft.com/office/officeart/2008/layout/AlternatingHexagons"/>
    <dgm:cxn modelId="{D480BEF7-D252-48D1-890A-8AFBA0CEA33F}" type="presParOf" srcId="{CD0582D9-82D9-45BA-9A74-9F2E28C6C1E1}" destId="{162F06E7-8207-4749-AF3E-610131CBB0B8}" srcOrd="0" destOrd="0" presId="urn:microsoft.com/office/officeart/2008/layout/AlternatingHexagons"/>
    <dgm:cxn modelId="{DC6DF875-8EB3-4127-9BEB-6CC6D027F88F}" type="presParOf" srcId="{CD0582D9-82D9-45BA-9A74-9F2E28C6C1E1}" destId="{E7308612-8B3D-4534-A235-CAFCD6DF8849}" srcOrd="1" destOrd="0" presId="urn:microsoft.com/office/officeart/2008/layout/AlternatingHexagons"/>
    <dgm:cxn modelId="{2E8F2CAB-1573-4C7C-A4C9-54106FBB3D8E}" type="presParOf" srcId="{CD0582D9-82D9-45BA-9A74-9F2E28C6C1E1}" destId="{DEE55437-833A-4654-BB5A-6E8712B26359}" srcOrd="2" destOrd="0" presId="urn:microsoft.com/office/officeart/2008/layout/AlternatingHexagons"/>
    <dgm:cxn modelId="{28F3A4AF-D97B-451A-9161-2B0F02CB980F}" type="presParOf" srcId="{CD0582D9-82D9-45BA-9A74-9F2E28C6C1E1}" destId="{7286FC4D-9222-4E68-96CD-4E9D36ABFD87}" srcOrd="3" destOrd="0" presId="urn:microsoft.com/office/officeart/2008/layout/AlternatingHexagons"/>
    <dgm:cxn modelId="{5A5B0FAB-1D04-4217-9127-F67E912B8A28}" type="presParOf" srcId="{CD0582D9-82D9-45BA-9A74-9F2E28C6C1E1}" destId="{B1062692-D60A-49C8-A369-0BDBB75AF2BC}"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71AEBA5-F4BE-4B88-B08D-EC6C4A71223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xmlns="" id="{AE4C995A-8F34-4E4B-B763-4C68378B39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xmlns="" id="{18296E04-DCC2-4D4E-9711-1798513CCE28}"/>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5" name="Marcador de pie de página 4">
            <a:extLst>
              <a:ext uri="{FF2B5EF4-FFF2-40B4-BE49-F238E27FC236}">
                <a16:creationId xmlns:a16="http://schemas.microsoft.com/office/drawing/2014/main" xmlns="" id="{70EB42DF-505F-4E40-BD2C-67307AFFB1F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5F95B8BB-F2E6-42D9-B3DC-98EC2C4BF611}"/>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183261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467123-A7D0-42CA-9DD1-E5900CF0D37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93EE86F0-14F9-41C1-8201-25C69A2DFC6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AC393EF6-627B-47FF-B3D0-0BDED9899052}"/>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5" name="Marcador de pie de página 4">
            <a:extLst>
              <a:ext uri="{FF2B5EF4-FFF2-40B4-BE49-F238E27FC236}">
                <a16:creationId xmlns:a16="http://schemas.microsoft.com/office/drawing/2014/main" xmlns="" id="{95643332-6D76-4C3B-A2DB-D84F47455B4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2E519C2F-29C8-4D0E-AEA7-160327DAF7AA}"/>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174024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952A372F-94FF-49A8-9308-DBD667182E0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C0997BE0-5617-4617-A5D6-7FDFE86F49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07F7EA0E-8EE9-4591-99EF-854F094515ED}"/>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5" name="Marcador de pie de página 4">
            <a:extLst>
              <a:ext uri="{FF2B5EF4-FFF2-40B4-BE49-F238E27FC236}">
                <a16:creationId xmlns:a16="http://schemas.microsoft.com/office/drawing/2014/main" xmlns="" id="{8C2E7DA9-605B-4E05-8E04-06AD8709F66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799B654B-E3CC-433F-A838-17B86415EFD2}"/>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351327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6FE798-3F19-45A5-99C2-EF888304583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3FF63E56-4E60-427E-91FB-5C9DE87BD74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C7264F0B-269B-40F5-AD34-CB74367985F4}"/>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5" name="Marcador de pie de página 4">
            <a:extLst>
              <a:ext uri="{FF2B5EF4-FFF2-40B4-BE49-F238E27FC236}">
                <a16:creationId xmlns:a16="http://schemas.microsoft.com/office/drawing/2014/main" xmlns="" id="{AD5D7B8A-0E19-4A95-B857-45704201470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2F9F13BA-53FF-4870-9EE8-0F413AF0C0A6}"/>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222793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7E2923E-98A7-4E30-B079-19054477B79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F7CDA9F9-65B7-41F2-993C-20132D3D6C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37943B57-8E1D-4263-9418-211FF63D5665}"/>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5" name="Marcador de pie de página 4">
            <a:extLst>
              <a:ext uri="{FF2B5EF4-FFF2-40B4-BE49-F238E27FC236}">
                <a16:creationId xmlns:a16="http://schemas.microsoft.com/office/drawing/2014/main" xmlns="" id="{8F450D3C-1682-47AE-BB58-E2199B3A877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67FF4D12-0863-4C4A-9DCD-722F0281F8A4}"/>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241268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C5414CE-9610-4B35-B4D4-BA2B7BF26A1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DC09763A-674F-4B62-BBAC-F56D4009517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xmlns="" id="{B4E9E6A2-1E3D-42C3-934C-16CEE44E0D6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xmlns="" id="{54500054-B8EA-4BD8-B144-20F425374206}"/>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6" name="Marcador de pie de página 5">
            <a:extLst>
              <a:ext uri="{FF2B5EF4-FFF2-40B4-BE49-F238E27FC236}">
                <a16:creationId xmlns:a16="http://schemas.microsoft.com/office/drawing/2014/main" xmlns="" id="{C617A876-F1B2-41AB-B779-F1B74A7CCDF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E07704D2-1346-40AE-90EF-3F1FD31EF9D9}"/>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384518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BB0A030-A7C9-4B90-8BB2-1059B22F215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82E5D58F-37B7-429B-852E-2ACDE63AE7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A64FCA47-9C43-479B-B740-7CE449BF136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xmlns="" id="{AE595D70-B7D5-4221-84BB-DF843F96B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3B330CF3-8591-402D-B881-54AA1126757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xmlns="" id="{6D369EC1-7C89-4A00-9BA9-41A0E73F9381}"/>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8" name="Marcador de pie de página 7">
            <a:extLst>
              <a:ext uri="{FF2B5EF4-FFF2-40B4-BE49-F238E27FC236}">
                <a16:creationId xmlns:a16="http://schemas.microsoft.com/office/drawing/2014/main" xmlns="" id="{E4B73A45-E2F8-467B-8279-FDC7D19B6B2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xmlns="" id="{55E85CB4-E501-40AA-9689-7B318D150374}"/>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165266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86A7B79-4D77-4542-9301-C80F8E01806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xmlns="" id="{D30B6CDB-8440-4C00-A4E7-150A7C412078}"/>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4" name="Marcador de pie de página 3">
            <a:extLst>
              <a:ext uri="{FF2B5EF4-FFF2-40B4-BE49-F238E27FC236}">
                <a16:creationId xmlns:a16="http://schemas.microsoft.com/office/drawing/2014/main" xmlns="" id="{A351D0BA-AB8D-4EA9-ACAD-0A740F61A80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xmlns="" id="{6469A826-06B3-4423-9418-6DC86AB68FCB}"/>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313390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0014ADB1-AE8E-42E3-BFED-ED61950AF738}"/>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3" name="Marcador de pie de página 2">
            <a:extLst>
              <a:ext uri="{FF2B5EF4-FFF2-40B4-BE49-F238E27FC236}">
                <a16:creationId xmlns:a16="http://schemas.microsoft.com/office/drawing/2014/main" xmlns="" id="{F04EB8E1-5CC6-424E-A7B5-911E5F794B60}"/>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xmlns="" id="{1F746127-6483-44DB-8050-50CC216E53FD}"/>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52532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D185A7C-A3D1-476F-93B9-3F7384E6EF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033BE93C-54DD-4B3E-AD66-6E13ABF59C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xmlns="" id="{379B80E4-AA46-4E74-8DE1-45C638812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56A27D2E-78F3-410B-98CC-6E1C64A9A726}"/>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6" name="Marcador de pie de página 5">
            <a:extLst>
              <a:ext uri="{FF2B5EF4-FFF2-40B4-BE49-F238E27FC236}">
                <a16:creationId xmlns:a16="http://schemas.microsoft.com/office/drawing/2014/main" xmlns="" id="{38266A28-DE74-4A46-98F3-F7FE5C7425E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0C32FDF7-3680-4F65-8296-CB04044A372A}"/>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1983368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A2B0694-038C-442B-8136-5E8F04E668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xmlns="" id="{8A367524-03AE-4980-822A-343FDE87CD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xmlns="" id="{E4EF2C9D-ED8B-4401-A6F3-46C596D92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6F245C1A-3B2F-4BC8-8673-170726D89F85}"/>
              </a:ext>
            </a:extLst>
          </p:cNvPr>
          <p:cNvSpPr>
            <a:spLocks noGrp="1"/>
          </p:cNvSpPr>
          <p:nvPr>
            <p:ph type="dt" sz="half" idx="10"/>
          </p:nvPr>
        </p:nvSpPr>
        <p:spPr/>
        <p:txBody>
          <a:bodyPr/>
          <a:lstStyle/>
          <a:p>
            <a:fld id="{9A8F63A6-3AE5-4136-951A-A9383A501DBC}" type="datetimeFigureOut">
              <a:rPr lang="es-CO" smtClean="0"/>
              <a:t>28/08/2019</a:t>
            </a:fld>
            <a:endParaRPr lang="es-CO"/>
          </a:p>
        </p:txBody>
      </p:sp>
      <p:sp>
        <p:nvSpPr>
          <p:cNvPr id="6" name="Marcador de pie de página 5">
            <a:extLst>
              <a:ext uri="{FF2B5EF4-FFF2-40B4-BE49-F238E27FC236}">
                <a16:creationId xmlns:a16="http://schemas.microsoft.com/office/drawing/2014/main" xmlns="" id="{1B139F73-8411-4733-9420-6B454879FD7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851341BD-102B-410E-8109-1F20492EEBEC}"/>
              </a:ext>
            </a:extLst>
          </p:cNvPr>
          <p:cNvSpPr>
            <a:spLocks noGrp="1"/>
          </p:cNvSpPr>
          <p:nvPr>
            <p:ph type="sldNum" sz="quarter" idx="12"/>
          </p:nvPr>
        </p:nvSpPr>
        <p:spPr/>
        <p:txBody>
          <a:bodyPr/>
          <a:lstStyle/>
          <a:p>
            <a:fld id="{9D9584AC-0578-4DB0-9FD3-5E32E932469B}" type="slidenum">
              <a:rPr lang="es-CO" smtClean="0"/>
              <a:t>‹Nº›</a:t>
            </a:fld>
            <a:endParaRPr lang="es-CO"/>
          </a:p>
        </p:txBody>
      </p:sp>
    </p:spTree>
    <p:extLst>
      <p:ext uri="{BB962C8B-B14F-4D97-AF65-F5344CB8AC3E}">
        <p14:creationId xmlns:p14="http://schemas.microsoft.com/office/powerpoint/2010/main" val="409020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2920E014-84B0-4C34-B6F9-24E26F3AF8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69E0D44B-A9A8-4257-9340-656E6DB3E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115FB0AF-2683-42A5-90A1-0037E333A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F63A6-3AE5-4136-951A-A9383A501DBC}" type="datetimeFigureOut">
              <a:rPr lang="es-CO" smtClean="0"/>
              <a:t>28/08/2019</a:t>
            </a:fld>
            <a:endParaRPr lang="es-CO"/>
          </a:p>
        </p:txBody>
      </p:sp>
      <p:sp>
        <p:nvSpPr>
          <p:cNvPr id="5" name="Marcador de pie de página 4">
            <a:extLst>
              <a:ext uri="{FF2B5EF4-FFF2-40B4-BE49-F238E27FC236}">
                <a16:creationId xmlns:a16="http://schemas.microsoft.com/office/drawing/2014/main" xmlns="" id="{ABA0F584-1FD2-4BFA-BF16-812AC98D1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xmlns="" id="{B9A17811-76B8-40C4-B540-AC64C5922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584AC-0578-4DB0-9FD3-5E32E932469B}" type="slidenum">
              <a:rPr lang="es-CO" smtClean="0"/>
              <a:t>‹Nº›</a:t>
            </a:fld>
            <a:endParaRPr lang="es-CO"/>
          </a:p>
        </p:txBody>
      </p:sp>
    </p:spTree>
    <p:extLst>
      <p:ext uri="{BB962C8B-B14F-4D97-AF65-F5344CB8AC3E}">
        <p14:creationId xmlns:p14="http://schemas.microsoft.com/office/powerpoint/2010/main" val="1660099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13"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diagramColors" Target="../diagrams/colors2.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diagramQuickStyle" Target="../diagrams/quickStyle2.xml"/><Relationship Id="rId5" Type="http://schemas.openxmlformats.org/officeDocument/2006/relationships/image" Target="../media/image11.jpeg"/><Relationship Id="rId10" Type="http://schemas.openxmlformats.org/officeDocument/2006/relationships/diagramLayout" Target="../diagrams/layout2.xml"/><Relationship Id="rId4" Type="http://schemas.openxmlformats.org/officeDocument/2006/relationships/image" Target="../media/image10.jpeg"/><Relationship Id="rId9"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9.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chart" Target="../charts/chart5.xml"/><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diagramQuickStyle" Target="../diagrams/quickStyle1.xml"/><Relationship Id="rId5" Type="http://schemas.openxmlformats.org/officeDocument/2006/relationships/image" Target="../media/image5.jpeg"/><Relationship Id="rId10" Type="http://schemas.openxmlformats.org/officeDocument/2006/relationships/diagramLayout" Target="../diagrams/layout1.xml"/><Relationship Id="rId4" Type="http://schemas.openxmlformats.org/officeDocument/2006/relationships/image" Target="../media/image4.jpeg"/><Relationship Id="rId9"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6CAB216D-D565-4EDF-BC32-7D0DF7DBF78F}"/>
              </a:ext>
            </a:extLst>
          </p:cNvPr>
          <p:cNvSpPr/>
          <p:nvPr/>
        </p:nvSpPr>
        <p:spPr>
          <a:xfrm>
            <a:off x="0" y="1"/>
            <a:ext cx="12192000" cy="6858000"/>
          </a:xfrm>
          <a:prstGeom prst="rect">
            <a:avLst/>
          </a:prstGeom>
          <a:blipFill dpi="0" rotWithShape="1">
            <a:blip r:embed="rId2">
              <a:alphaModFix amt="73000"/>
              <a:extLst>
                <a:ext uri="{28A0092B-C50C-407E-A947-70E740481C1C}">
                  <a14:useLocalDpi xmlns:a14="http://schemas.microsoft.com/office/drawing/2010/main" val="0"/>
                </a:ext>
              </a:extLst>
            </a:blip>
            <a:srcRect/>
            <a:stretch>
              <a:fillRect t="-8316" b="-2292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Rectángulo 1">
            <a:extLst>
              <a:ext uri="{FF2B5EF4-FFF2-40B4-BE49-F238E27FC236}">
                <a16:creationId xmlns:a16="http://schemas.microsoft.com/office/drawing/2014/main" xmlns="" id="{CA52D271-1279-4091-A9F3-8DE6704A6EE6}"/>
              </a:ext>
            </a:extLst>
          </p:cNvPr>
          <p:cNvSpPr/>
          <p:nvPr/>
        </p:nvSpPr>
        <p:spPr>
          <a:xfrm>
            <a:off x="624259" y="426584"/>
            <a:ext cx="11346873" cy="1754326"/>
          </a:xfrm>
          <a:prstGeom prst="rect">
            <a:avLst/>
          </a:prstGeom>
        </p:spPr>
        <p:txBody>
          <a:bodyPr wrap="square">
            <a:spAutoFit/>
          </a:bodyPr>
          <a:lstStyle/>
          <a:p>
            <a:pPr algn="ctr">
              <a:spcAft>
                <a:spcPts val="0"/>
              </a:spcAft>
            </a:pPr>
            <a:r>
              <a:rPr lang="es-CO" sz="3600" b="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CONOCIMIENTO TRADICIONAL SOBRE LA AVIFAUNA EN LA VEREDA SAN JOSÉ, MUNICIPIO DE INZÁ, DEPARTAMENTO DEL CAUCA</a:t>
            </a:r>
            <a:endParaRPr lang="es-CO" sz="3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xmlns="" id="{51F66D45-BE25-4F96-BAD6-C54F674E2CD4}"/>
              </a:ext>
            </a:extLst>
          </p:cNvPr>
          <p:cNvSpPr/>
          <p:nvPr/>
        </p:nvSpPr>
        <p:spPr>
          <a:xfrm>
            <a:off x="2576945" y="2835762"/>
            <a:ext cx="7426841" cy="738664"/>
          </a:xfrm>
          <a:prstGeom prst="rect">
            <a:avLst/>
          </a:prstGeom>
        </p:spPr>
        <p:txBody>
          <a:bodyPr wrap="square">
            <a:spAutoFit/>
          </a:bodyPr>
          <a:lstStyle/>
          <a:p>
            <a:pPr algn="ctr"/>
            <a:r>
              <a:rPr lang="es-CO" sz="2400" b="1" dirty="0">
                <a:latin typeface="Arial" panose="020B0604020202020204" pitchFamily="34" charset="0"/>
                <a:cs typeface="Arial" panose="020B0604020202020204" pitchFamily="34" charset="0"/>
              </a:rPr>
              <a:t>ALEJANDRA SANCHO ULTENGO</a:t>
            </a:r>
          </a:p>
          <a:p>
            <a:pPr algn="ctr"/>
            <a:r>
              <a:rPr lang="es-CO" b="1" dirty="0">
                <a:latin typeface="Arial" panose="020B0604020202020204" pitchFamily="34" charset="0"/>
                <a:cs typeface="Arial" panose="020B0604020202020204" pitchFamily="34" charset="0"/>
              </a:rPr>
              <a:t>Trabajo de grado como requisito para Optar al título de ECÓLOGA</a:t>
            </a:r>
          </a:p>
        </p:txBody>
      </p:sp>
      <p:sp>
        <p:nvSpPr>
          <p:cNvPr id="9" name="Rectángulo 8">
            <a:extLst>
              <a:ext uri="{FF2B5EF4-FFF2-40B4-BE49-F238E27FC236}">
                <a16:creationId xmlns:a16="http://schemas.microsoft.com/office/drawing/2014/main" xmlns="" id="{C6119774-FDAC-4491-B376-50BE50069A00}"/>
              </a:ext>
            </a:extLst>
          </p:cNvPr>
          <p:cNvSpPr/>
          <p:nvPr/>
        </p:nvSpPr>
        <p:spPr>
          <a:xfrm>
            <a:off x="5875132" y="4861756"/>
            <a:ext cx="6096000" cy="1569660"/>
          </a:xfrm>
          <a:prstGeom prst="rect">
            <a:avLst/>
          </a:prstGeom>
        </p:spPr>
        <p:txBody>
          <a:bodyPr>
            <a:spAutoFit/>
          </a:bodyPr>
          <a:lstStyle/>
          <a:p>
            <a:pPr algn="r"/>
            <a:r>
              <a:rPr lang="es-CO" sz="1600" b="1" dirty="0">
                <a:latin typeface="Arial" panose="020B0604020202020204" pitchFamily="34" charset="0"/>
                <a:cs typeface="Arial" panose="020B0604020202020204" pitchFamily="34" charset="0"/>
              </a:rPr>
              <a:t>Directora: </a:t>
            </a:r>
          </a:p>
          <a:p>
            <a:pPr algn="r"/>
            <a:r>
              <a:rPr lang="es-CO" sz="1600" b="1" i="1" dirty="0">
                <a:latin typeface="Arial" panose="020B0604020202020204" pitchFamily="34" charset="0"/>
                <a:cs typeface="Arial" panose="020B0604020202020204" pitchFamily="34" charset="0"/>
              </a:rPr>
              <a:t>(C) Mg. Cs.</a:t>
            </a:r>
            <a:r>
              <a:rPr lang="es-CO" sz="1600" b="1" dirty="0">
                <a:latin typeface="Arial" panose="020B0604020202020204" pitchFamily="34" charset="0"/>
                <a:cs typeface="Arial" panose="020B0604020202020204" pitchFamily="34" charset="0"/>
              </a:rPr>
              <a:t> MARLEN MILENA CALVACHE REVELO</a:t>
            </a:r>
          </a:p>
          <a:p>
            <a:pPr algn="r"/>
            <a:r>
              <a:rPr lang="es-CO" sz="1600" b="1" dirty="0">
                <a:latin typeface="Arial" panose="020B0604020202020204" pitchFamily="34" charset="0"/>
                <a:cs typeface="Arial" panose="020B0604020202020204" pitchFamily="34" charset="0"/>
              </a:rPr>
              <a:t>Codirector:</a:t>
            </a:r>
          </a:p>
          <a:p>
            <a:pPr algn="r"/>
            <a:r>
              <a:rPr lang="es-CO" sz="1600" b="1" i="1" dirty="0">
                <a:latin typeface="Arial" panose="020B0604020202020204" pitchFamily="34" charset="0"/>
                <a:cs typeface="Arial" panose="020B0604020202020204" pitchFamily="34" charset="0"/>
              </a:rPr>
              <a:t>PhD</a:t>
            </a:r>
            <a:r>
              <a:rPr lang="es-CO" sz="1600" b="1" dirty="0">
                <a:latin typeface="Arial" panose="020B0604020202020204" pitchFamily="34" charset="0"/>
                <a:cs typeface="Arial" panose="020B0604020202020204" pitchFamily="34" charset="0"/>
              </a:rPr>
              <a:t>. DÍDAC SANTOS FITA </a:t>
            </a:r>
          </a:p>
          <a:p>
            <a:pPr algn="r"/>
            <a:r>
              <a:rPr lang="es-CO" sz="1600" b="1" dirty="0">
                <a:latin typeface="Arial" panose="020B0604020202020204" pitchFamily="34" charset="0"/>
                <a:cs typeface="Arial" panose="020B0604020202020204" pitchFamily="34" charset="0"/>
              </a:rPr>
              <a:t>Asesor de tesis: </a:t>
            </a:r>
          </a:p>
          <a:p>
            <a:pPr algn="r"/>
            <a:r>
              <a:rPr lang="es-CO" sz="1600" b="1" i="1" dirty="0">
                <a:latin typeface="Arial" panose="020B0604020202020204" pitchFamily="34" charset="0"/>
                <a:cs typeface="Arial" panose="020B0604020202020204" pitchFamily="34" charset="0"/>
              </a:rPr>
              <a:t>(C) Mg. Cs. </a:t>
            </a:r>
            <a:r>
              <a:rPr lang="es-CO" sz="1600" b="1" dirty="0">
                <a:latin typeface="Arial" panose="020B0604020202020204" pitchFamily="34" charset="0"/>
                <a:cs typeface="Arial" panose="020B0604020202020204" pitchFamily="34" charset="0"/>
              </a:rPr>
              <a:t>JEISON HERLEY ROSERO TORO </a:t>
            </a:r>
          </a:p>
        </p:txBody>
      </p:sp>
    </p:spTree>
    <p:extLst>
      <p:ext uri="{BB962C8B-B14F-4D97-AF65-F5344CB8AC3E}">
        <p14:creationId xmlns:p14="http://schemas.microsoft.com/office/powerpoint/2010/main" val="2559805492"/>
      </p:ext>
    </p:extLst>
  </p:cSld>
  <p:clrMapOvr>
    <a:masterClrMapping/>
  </p:clrMapOvr>
  <mc:AlternateContent xmlns:mc="http://schemas.openxmlformats.org/markup-compatibility/2006" xmlns:p14="http://schemas.microsoft.com/office/powerpoint/2010/main">
    <mc:Choice Requires="p14">
      <p:transition spd="slow" p14:dur="2000" advTm="18641"/>
    </mc:Choice>
    <mc:Fallback xmlns="">
      <p:transition spd="slow" advTm="186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WordPictureWatermark30398871" descr="Plantilla hoja membreteada fup">
            <a:extLst>
              <a:ext uri="{FF2B5EF4-FFF2-40B4-BE49-F238E27FC236}">
                <a16:creationId xmlns:a16="http://schemas.microsoft.com/office/drawing/2014/main" xmlns="" id="{B6243C9C-28A3-45C2-B28D-1625837DCF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732762" y="-10949"/>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xmlns="" id="{1BEE7E65-A602-457E-BACB-3903A68879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072" t="39220" r="31160" b="30628"/>
          <a:stretch/>
        </p:blipFill>
        <p:spPr>
          <a:xfrm>
            <a:off x="0" y="3429000"/>
            <a:ext cx="1189539" cy="1131799"/>
          </a:xfrm>
          <a:prstGeom prst="rect">
            <a:avLst/>
          </a:prstGeom>
        </p:spPr>
      </p:pic>
      <p:pic>
        <p:nvPicPr>
          <p:cNvPr id="3" name="Imagen 2">
            <a:extLst>
              <a:ext uri="{FF2B5EF4-FFF2-40B4-BE49-F238E27FC236}">
                <a16:creationId xmlns:a16="http://schemas.microsoft.com/office/drawing/2014/main" xmlns="" id="{6DE05710-07B6-4245-8ADE-E4C8825FF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35" t="59904" r="44057" b="19613"/>
          <a:stretch/>
        </p:blipFill>
        <p:spPr>
          <a:xfrm flipH="1">
            <a:off x="-17281" y="2223053"/>
            <a:ext cx="1217324" cy="1205947"/>
          </a:xfrm>
          <a:prstGeom prst="rect">
            <a:avLst/>
          </a:prstGeom>
        </p:spPr>
      </p:pic>
      <p:pic>
        <p:nvPicPr>
          <p:cNvPr id="5" name="Imagen 4">
            <a:extLst>
              <a:ext uri="{FF2B5EF4-FFF2-40B4-BE49-F238E27FC236}">
                <a16:creationId xmlns:a16="http://schemas.microsoft.com/office/drawing/2014/main" xmlns="" id="{2B8A067A-B582-4F7A-B1EE-6165FEDFC9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50" t="27202" r="16521" b="22318"/>
          <a:stretch/>
        </p:blipFill>
        <p:spPr>
          <a:xfrm>
            <a:off x="-15363" y="1129831"/>
            <a:ext cx="1215406" cy="1094833"/>
          </a:xfrm>
          <a:prstGeom prst="rect">
            <a:avLst/>
          </a:prstGeom>
        </p:spPr>
      </p:pic>
      <p:pic>
        <p:nvPicPr>
          <p:cNvPr id="13" name="Imagen 12">
            <a:extLst>
              <a:ext uri="{FF2B5EF4-FFF2-40B4-BE49-F238E27FC236}">
                <a16:creationId xmlns:a16="http://schemas.microsoft.com/office/drawing/2014/main" xmlns="" id="{A42CBEF9-BC81-485A-960A-BBFFADC01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58" t="22029" r="28551" b="31197"/>
          <a:stretch/>
        </p:blipFill>
        <p:spPr>
          <a:xfrm flipH="1">
            <a:off x="-6194" y="4530214"/>
            <a:ext cx="1195733" cy="1121839"/>
          </a:xfrm>
          <a:prstGeom prst="rect">
            <a:avLst/>
          </a:prstGeom>
        </p:spPr>
      </p:pic>
      <p:pic>
        <p:nvPicPr>
          <p:cNvPr id="7" name="Imagen 6">
            <a:extLst>
              <a:ext uri="{FF2B5EF4-FFF2-40B4-BE49-F238E27FC236}">
                <a16:creationId xmlns:a16="http://schemas.microsoft.com/office/drawing/2014/main" xmlns="" id="{B44A4BFA-3433-434A-B38B-BA01A988A1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99" t="21642" r="18530" b="11690"/>
          <a:stretch/>
        </p:blipFill>
        <p:spPr>
          <a:xfrm flipH="1">
            <a:off x="1918" y="-19427"/>
            <a:ext cx="1216830" cy="1092854"/>
          </a:xfrm>
          <a:prstGeom prst="rect">
            <a:avLst/>
          </a:prstGeom>
        </p:spPr>
      </p:pic>
      <p:pic>
        <p:nvPicPr>
          <p:cNvPr id="15" name="Imagen 14">
            <a:extLst>
              <a:ext uri="{FF2B5EF4-FFF2-40B4-BE49-F238E27FC236}">
                <a16:creationId xmlns:a16="http://schemas.microsoft.com/office/drawing/2014/main" xmlns="" id="{B13969EA-F2D5-4FB0-826C-4E8D27BE5F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05" t="21836" r="30000" b="27537"/>
          <a:stretch/>
        </p:blipFill>
        <p:spPr>
          <a:xfrm flipH="1">
            <a:off x="0" y="5652053"/>
            <a:ext cx="1189539" cy="1167263"/>
          </a:xfrm>
          <a:prstGeom prst="rect">
            <a:avLst/>
          </a:prstGeom>
        </p:spPr>
      </p:pic>
      <p:sp>
        <p:nvSpPr>
          <p:cNvPr id="4" name="CuadroTexto 3">
            <a:extLst>
              <a:ext uri="{FF2B5EF4-FFF2-40B4-BE49-F238E27FC236}">
                <a16:creationId xmlns:a16="http://schemas.microsoft.com/office/drawing/2014/main" xmlns="" id="{A31A91A5-4FFE-482E-93D5-DE9F107B2DB2}"/>
              </a:ext>
            </a:extLst>
          </p:cNvPr>
          <p:cNvSpPr txBox="1"/>
          <p:nvPr/>
        </p:nvSpPr>
        <p:spPr>
          <a:xfrm>
            <a:off x="5475744" y="555912"/>
            <a:ext cx="5671931" cy="461665"/>
          </a:xfrm>
          <a:prstGeom prst="rect">
            <a:avLst/>
          </a:prstGeom>
          <a:noFill/>
        </p:spPr>
        <p:txBody>
          <a:bodyPr wrap="square" rtlCol="0">
            <a:spAutoFit/>
          </a:bodyPr>
          <a:lstStyle/>
          <a:p>
            <a:pPr algn="ctr"/>
            <a:r>
              <a:rPr lang="es-CO" sz="2400" b="1" dirty="0">
                <a:solidFill>
                  <a:srgbClr val="00B050"/>
                </a:solidFill>
                <a:latin typeface="Arial" panose="020B0604020202020204" pitchFamily="34" charset="0"/>
                <a:cs typeface="Arial" panose="020B0604020202020204" pitchFamily="34" charset="0"/>
              </a:rPr>
              <a:t>MARCO TEORICO </a:t>
            </a:r>
          </a:p>
        </p:txBody>
      </p:sp>
      <p:sp>
        <p:nvSpPr>
          <p:cNvPr id="12" name="Rectángulo: esquinas redondeadas 11">
            <a:extLst>
              <a:ext uri="{FF2B5EF4-FFF2-40B4-BE49-F238E27FC236}">
                <a16:creationId xmlns:a16="http://schemas.microsoft.com/office/drawing/2014/main" xmlns="" id="{22F0EFF0-79EE-4558-B3F5-4B5F12977DA2}"/>
              </a:ext>
            </a:extLst>
          </p:cNvPr>
          <p:cNvSpPr/>
          <p:nvPr/>
        </p:nvSpPr>
        <p:spPr>
          <a:xfrm>
            <a:off x="1396146" y="1713516"/>
            <a:ext cx="5185785" cy="3316446"/>
          </a:xfrm>
          <a:prstGeom prst="roundRect">
            <a:avLst/>
          </a:prstGeom>
          <a:solidFill>
            <a:schemeClr val="accent1">
              <a:lumMod val="20000"/>
              <a:lumOff val="80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just"/>
            <a:r>
              <a:rPr lang="es-MX" sz="2000" dirty="0">
                <a:solidFill>
                  <a:schemeClr val="tx1"/>
                </a:solidFill>
                <a:latin typeface="Arial" panose="020B0604020202020204" pitchFamily="34" charset="0"/>
                <a:ea typeface="Calibri" panose="020F0502020204030204" pitchFamily="34" charset="0"/>
              </a:rPr>
              <a:t>Se expresa por genes, especies, poblaciones, comunidades y ecosistemas. Los inventarios según </a:t>
            </a:r>
            <a:r>
              <a:rPr lang="es-CO" sz="2000" b="1" dirty="0">
                <a:solidFill>
                  <a:schemeClr val="tx1"/>
                </a:solidFill>
                <a:latin typeface="Arial" panose="020B0604020202020204" pitchFamily="34" charset="0"/>
                <a:ea typeface="Calibri" panose="020F0502020204030204" pitchFamily="34" charset="0"/>
                <a:cs typeface="Arial" panose="020B0604020202020204" pitchFamily="34" charset="0"/>
              </a:rPr>
              <a:t>Noss</a:t>
            </a:r>
            <a:r>
              <a:rPr lang="es-CO"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s-CO" sz="2000" dirty="0">
                <a:solidFill>
                  <a:schemeClr val="tx1"/>
                </a:solidFill>
                <a:latin typeface="Arial" panose="020B0604020202020204" pitchFamily="34" charset="0"/>
                <a:cs typeface="Arial" panose="020B0604020202020204" pitchFamily="34" charset="0"/>
              </a:rPr>
              <a:t>son la </a:t>
            </a:r>
            <a:r>
              <a:rPr lang="es-CO" sz="2000" dirty="0">
                <a:solidFill>
                  <a:schemeClr val="tx1"/>
                </a:solidFill>
                <a:latin typeface="Arial" panose="020B0604020202020204" pitchFamily="34" charset="0"/>
                <a:ea typeface="Calibri" panose="020F0502020204030204" pitchFamily="34" charset="0"/>
              </a:rPr>
              <a:t>forma más directa de reconocer la biodiversidad de un lugar el </a:t>
            </a:r>
            <a:r>
              <a:rPr lang="es-CO" sz="2000" dirty="0">
                <a:solidFill>
                  <a:schemeClr val="tx1"/>
                </a:solidFill>
                <a:latin typeface="Arial" panose="020B0604020202020204" pitchFamily="34" charset="0"/>
                <a:cs typeface="Arial" panose="020B0604020202020204" pitchFamily="34" charset="0"/>
              </a:rPr>
              <a:t>UNEP y el manual de métodos para el desarrollo de inventaros </a:t>
            </a:r>
            <a:r>
              <a:rPr lang="es-CO" sz="2000" dirty="0" err="1">
                <a:solidFill>
                  <a:schemeClr val="tx1"/>
                </a:solidFill>
                <a:latin typeface="Arial" panose="020B0604020202020204" pitchFamily="34" charset="0"/>
                <a:cs typeface="Arial" panose="020B0604020202020204" pitchFamily="34" charset="0"/>
              </a:rPr>
              <a:t>IAvH</a:t>
            </a:r>
            <a:r>
              <a:rPr lang="es-CO" sz="2000" dirty="0">
                <a:solidFill>
                  <a:schemeClr val="tx1"/>
                </a:solidFill>
                <a:latin typeface="Arial" panose="020B0604020202020204" pitchFamily="34" charset="0"/>
                <a:cs typeface="Arial" panose="020B0604020202020204" pitchFamily="34" charset="0"/>
              </a:rPr>
              <a:t>, afirma que sirven para la</a:t>
            </a:r>
            <a:r>
              <a:rPr lang="es-MX" sz="2000" dirty="0">
                <a:solidFill>
                  <a:schemeClr val="tx1"/>
                </a:solidFill>
                <a:latin typeface="Arial" panose="020B0604020202020204" pitchFamily="34" charset="0"/>
                <a:cs typeface="Arial" panose="020B0604020202020204" pitchFamily="34" charset="0"/>
              </a:rPr>
              <a:t> caracterización y aplicación en sistemática, ecología, biogeografía y manejo de ecosistemas. </a:t>
            </a:r>
            <a:endParaRPr lang="es-CO" sz="2000" dirty="0">
              <a:solidFill>
                <a:schemeClr val="tx1"/>
              </a:solidFill>
            </a:endParaRPr>
          </a:p>
        </p:txBody>
      </p:sp>
      <p:sp>
        <p:nvSpPr>
          <p:cNvPr id="20" name="Rectángulo: esquinas redondeadas 19">
            <a:extLst>
              <a:ext uri="{FF2B5EF4-FFF2-40B4-BE49-F238E27FC236}">
                <a16:creationId xmlns:a16="http://schemas.microsoft.com/office/drawing/2014/main" xmlns="" id="{AEACFD07-3EB2-4F15-A24B-53E6839CDCC3}"/>
              </a:ext>
            </a:extLst>
          </p:cNvPr>
          <p:cNvSpPr/>
          <p:nvPr/>
        </p:nvSpPr>
        <p:spPr>
          <a:xfrm>
            <a:off x="6662215" y="1737640"/>
            <a:ext cx="5366325" cy="3270667"/>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000" b="1" dirty="0">
                <a:solidFill>
                  <a:schemeClr val="tx1"/>
                </a:solidFill>
                <a:latin typeface="Arial" panose="020B0604020202020204" pitchFamily="34" charset="0"/>
                <a:cs typeface="Arial" panose="020B0604020202020204" pitchFamily="34" charset="0"/>
              </a:rPr>
              <a:t>AVIFAUNA COLOMBIANA</a:t>
            </a:r>
          </a:p>
          <a:p>
            <a:pPr algn="just"/>
            <a:r>
              <a:rPr lang="es-CO" sz="2000" dirty="0">
                <a:solidFill>
                  <a:schemeClr val="tx1"/>
                </a:solidFill>
                <a:latin typeface="Arial" panose="020B0604020202020204" pitchFamily="34" charset="0"/>
                <a:ea typeface="Calibri" panose="020F0502020204030204" pitchFamily="34" charset="0"/>
                <a:cs typeface="Arial" panose="020B0604020202020204" pitchFamily="34" charset="0"/>
              </a:rPr>
              <a:t>Hernández Camacho: afirma que es la más diversa del mundo y representa un 19% de la biodiversidad total, son </a:t>
            </a:r>
            <a:r>
              <a:rPr lang="es-CO" sz="2000" dirty="0">
                <a:solidFill>
                  <a:schemeClr val="tx1"/>
                </a:solidFill>
                <a:latin typeface="Arial" panose="020B0604020202020204" pitchFamily="34" charset="0"/>
                <a:cs typeface="Arial" panose="020B0604020202020204" pitchFamily="34" charset="0"/>
              </a:rPr>
              <a:t>indicadoras del estado de ecosistemas pero el deterioro ambiental esta afectando su población, es por eso que es necesario </a:t>
            </a:r>
            <a:r>
              <a:rPr lang="es-MX" sz="2000" dirty="0">
                <a:solidFill>
                  <a:schemeClr val="tx1"/>
                </a:solidFill>
                <a:latin typeface="Arial" panose="020B0604020202020204" pitchFamily="34" charset="0"/>
                <a:cs typeface="Arial" panose="020B0604020202020204" pitchFamily="34" charset="0"/>
              </a:rPr>
              <a:t>establecer </a:t>
            </a:r>
            <a:r>
              <a:rPr lang="es-CO" sz="2000" dirty="0">
                <a:solidFill>
                  <a:schemeClr val="tx1"/>
                </a:solidFill>
                <a:latin typeface="Arial" panose="020B0604020202020204" pitchFamily="34" charset="0"/>
                <a:ea typeface="Calibri" panose="020F0502020204030204" pitchFamily="34" charset="0"/>
                <a:cs typeface="Arial" panose="020B0604020202020204" pitchFamily="34" charset="0"/>
              </a:rPr>
              <a:t>líneas de investigación que contribuyen al uso sostenible y conservación. </a:t>
            </a:r>
            <a:endParaRPr lang="es-CO" sz="2000" dirty="0">
              <a:solidFill>
                <a:schemeClr val="tx1"/>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xmlns="" id="{C21DE504-3858-4D1D-BD13-340ACF43273A}"/>
              </a:ext>
            </a:extLst>
          </p:cNvPr>
          <p:cNvSpPr txBox="1"/>
          <p:nvPr/>
        </p:nvSpPr>
        <p:spPr>
          <a:xfrm>
            <a:off x="1396146" y="1257704"/>
            <a:ext cx="5005752" cy="369332"/>
          </a:xfrm>
          <a:prstGeom prst="rect">
            <a:avLst/>
          </a:prstGeom>
          <a:noFill/>
        </p:spPr>
        <p:txBody>
          <a:bodyPr wrap="square" rtlCol="0">
            <a:spAutoFit/>
          </a:bodyPr>
          <a:lstStyle/>
          <a:p>
            <a:pPr algn="ctr"/>
            <a:r>
              <a:rPr lang="es-CO" b="1" dirty="0">
                <a:solidFill>
                  <a:schemeClr val="accent6">
                    <a:lumMod val="75000"/>
                  </a:schemeClr>
                </a:solidFill>
                <a:latin typeface="Arial" panose="020B0604020202020204" pitchFamily="34" charset="0"/>
                <a:cs typeface="Arial" panose="020B0604020202020204" pitchFamily="34" charset="0"/>
              </a:rPr>
              <a:t>BIODIVERSIDAD Y ETNOBIOLOGIA </a:t>
            </a:r>
            <a:r>
              <a:rPr lang="es-CO" b="1" dirty="0">
                <a:solidFill>
                  <a:schemeClr val="accent6">
                    <a:lumMod val="75000"/>
                  </a:schemeClr>
                </a:solidFill>
              </a:rPr>
              <a:t> </a:t>
            </a:r>
          </a:p>
        </p:txBody>
      </p:sp>
      <p:sp>
        <p:nvSpPr>
          <p:cNvPr id="21" name="Rectángulo 20">
            <a:extLst>
              <a:ext uri="{FF2B5EF4-FFF2-40B4-BE49-F238E27FC236}">
                <a16:creationId xmlns:a16="http://schemas.microsoft.com/office/drawing/2014/main" xmlns="" id="{790C1F4C-3807-4A04-B9FD-A7DB59782ABF}"/>
              </a:ext>
            </a:extLst>
          </p:cNvPr>
          <p:cNvSpPr/>
          <p:nvPr/>
        </p:nvSpPr>
        <p:spPr>
          <a:xfrm>
            <a:off x="1396146" y="4604263"/>
            <a:ext cx="10541607" cy="323165"/>
          </a:xfrm>
          <a:prstGeom prst="rect">
            <a:avLst/>
          </a:prstGeom>
        </p:spPr>
        <p:txBody>
          <a:bodyPr wrap="square">
            <a:spAutoFit/>
          </a:bodyPr>
          <a:lstStyle/>
          <a:p>
            <a:pPr algn="just"/>
            <a:r>
              <a:rPr lang="es-CO" sz="1500" dirty="0">
                <a:latin typeface="Arial" panose="020B0604020202020204" pitchFamily="34" charset="0"/>
                <a:ea typeface="Calibri" panose="020F0502020204030204" pitchFamily="34" charset="0"/>
              </a:rPr>
              <a:t> </a:t>
            </a:r>
            <a:endParaRPr lang="es-CO" sz="1500" dirty="0"/>
          </a:p>
        </p:txBody>
      </p:sp>
      <p:sp>
        <p:nvSpPr>
          <p:cNvPr id="26" name="Rectángulo: esquinas redondeadas 25">
            <a:extLst>
              <a:ext uri="{FF2B5EF4-FFF2-40B4-BE49-F238E27FC236}">
                <a16:creationId xmlns:a16="http://schemas.microsoft.com/office/drawing/2014/main" xmlns="" id="{6BDDAC69-4999-47DB-897E-62166700AE31}"/>
              </a:ext>
            </a:extLst>
          </p:cNvPr>
          <p:cNvSpPr/>
          <p:nvPr/>
        </p:nvSpPr>
        <p:spPr>
          <a:xfrm>
            <a:off x="1752044" y="5248434"/>
            <a:ext cx="10154022" cy="1334366"/>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000" b="1" dirty="0">
                <a:solidFill>
                  <a:schemeClr val="tx1"/>
                </a:solidFill>
                <a:latin typeface="Arial" panose="020B0604020202020204" pitchFamily="34" charset="0"/>
                <a:ea typeface="Calibri" panose="020F0502020204030204" pitchFamily="34" charset="0"/>
              </a:rPr>
              <a:t>Bonta</a:t>
            </a:r>
            <a:r>
              <a:rPr lang="es-CO" sz="2000" dirty="0">
                <a:solidFill>
                  <a:schemeClr val="tx1"/>
                </a:solidFill>
                <a:latin typeface="Arial" panose="020B0604020202020204" pitchFamily="34" charset="0"/>
                <a:ea typeface="Calibri" panose="020F0502020204030204" pitchFamily="34" charset="0"/>
              </a:rPr>
              <a:t> habla sobre un enfoque adicional como el </a:t>
            </a:r>
            <a:r>
              <a:rPr lang="es-CO" sz="2000" b="1" dirty="0">
                <a:solidFill>
                  <a:schemeClr val="tx1"/>
                </a:solidFill>
                <a:latin typeface="Arial" panose="020B0604020202020204" pitchFamily="34" charset="0"/>
                <a:ea typeface="Calibri" panose="020F0502020204030204" pitchFamily="34" charset="0"/>
              </a:rPr>
              <a:t>conocimiento local</a:t>
            </a:r>
            <a:r>
              <a:rPr lang="es-CO" sz="2000" dirty="0">
                <a:solidFill>
                  <a:schemeClr val="tx1"/>
                </a:solidFill>
                <a:latin typeface="Arial" panose="020B0604020202020204" pitchFamily="34" charset="0"/>
                <a:ea typeface="Calibri" panose="020F0502020204030204" pitchFamily="34" charset="0"/>
              </a:rPr>
              <a:t>, la población y las culturas locales y la </a:t>
            </a:r>
            <a:r>
              <a:rPr lang="es-CO" sz="2000" b="1" dirty="0">
                <a:solidFill>
                  <a:schemeClr val="tx1"/>
                </a:solidFill>
                <a:latin typeface="Arial" panose="020B0604020202020204" pitchFamily="34" charset="0"/>
                <a:ea typeface="Calibri" panose="020F0502020204030204" pitchFamily="34" charset="0"/>
              </a:rPr>
              <a:t>etnobiología</a:t>
            </a:r>
            <a:r>
              <a:rPr lang="es-CO" sz="2000" dirty="0">
                <a:solidFill>
                  <a:schemeClr val="tx1"/>
                </a:solidFill>
                <a:latin typeface="Arial" panose="020B0604020202020204" pitchFamily="34" charset="0"/>
                <a:ea typeface="Calibri" panose="020F0502020204030204" pitchFamily="34" charset="0"/>
              </a:rPr>
              <a:t> se encarga de combinar el </a:t>
            </a:r>
            <a:r>
              <a:rPr lang="es-CO" sz="2000" b="1" dirty="0">
                <a:solidFill>
                  <a:schemeClr val="tx1"/>
                </a:solidFill>
                <a:latin typeface="Arial" panose="020B0604020202020204" pitchFamily="34" charset="0"/>
                <a:ea typeface="Calibri" panose="020F0502020204030204" pitchFamily="34" charset="0"/>
              </a:rPr>
              <a:t>enfoque biológico </a:t>
            </a:r>
            <a:r>
              <a:rPr lang="es-CO" sz="2000" dirty="0">
                <a:solidFill>
                  <a:schemeClr val="tx1"/>
                </a:solidFill>
                <a:latin typeface="Arial" panose="020B0604020202020204" pitchFamily="34" charset="0"/>
                <a:ea typeface="Calibri" panose="020F0502020204030204" pitchFamily="34" charset="0"/>
              </a:rPr>
              <a:t>y </a:t>
            </a:r>
            <a:r>
              <a:rPr lang="es-CO" sz="2000" b="1" dirty="0">
                <a:solidFill>
                  <a:schemeClr val="tx1"/>
                </a:solidFill>
                <a:latin typeface="Arial" panose="020B0604020202020204" pitchFamily="34" charset="0"/>
                <a:ea typeface="Calibri" panose="020F0502020204030204" pitchFamily="34" charset="0"/>
              </a:rPr>
              <a:t>cultural </a:t>
            </a:r>
            <a:r>
              <a:rPr lang="es-CO" sz="2000" dirty="0">
                <a:solidFill>
                  <a:schemeClr val="tx1"/>
                </a:solidFill>
                <a:latin typeface="Arial" panose="020B0604020202020204" pitchFamily="34" charset="0"/>
                <a:ea typeface="Calibri" panose="020F0502020204030204" pitchFamily="34" charset="0"/>
              </a:rPr>
              <a:t>para proyectos aplicados en la conservación.</a:t>
            </a:r>
            <a:endParaRPr lang="es-CO" sz="2000" dirty="0">
              <a:solidFill>
                <a:schemeClr val="tx1"/>
              </a:solidFill>
            </a:endParaRPr>
          </a:p>
        </p:txBody>
      </p:sp>
    </p:spTree>
    <p:extLst>
      <p:ext uri="{BB962C8B-B14F-4D97-AF65-F5344CB8AC3E}">
        <p14:creationId xmlns:p14="http://schemas.microsoft.com/office/powerpoint/2010/main" val="2069043848"/>
      </p:ext>
    </p:extLst>
  </p:cSld>
  <p:clrMapOvr>
    <a:masterClrMapping/>
  </p:clrMapOvr>
  <mc:AlternateContent xmlns:mc="http://schemas.openxmlformats.org/markup-compatibility/2006" xmlns:p14="http://schemas.microsoft.com/office/powerpoint/2010/main">
    <mc:Choice Requires="p14">
      <p:transition spd="slow" p14:dur="2000" advTm="94130"/>
    </mc:Choice>
    <mc:Fallback xmlns="">
      <p:transition spd="slow" advTm="941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ordPictureWatermark30398871" descr="Plantilla hoja membreteada fup">
            <a:extLst>
              <a:ext uri="{FF2B5EF4-FFF2-40B4-BE49-F238E27FC236}">
                <a16:creationId xmlns:a16="http://schemas.microsoft.com/office/drawing/2014/main" xmlns="" id="{75E77820-7393-41C1-BFDF-065DD3162A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611485" y="-10949"/>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4037BEA9-57F6-47D0-A1A3-1E693465C6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62" t="43935" r="31640" b="21946"/>
          <a:stretch/>
        </p:blipFill>
        <p:spPr>
          <a:xfrm>
            <a:off x="0" y="0"/>
            <a:ext cx="1135698" cy="1205948"/>
          </a:xfrm>
          <a:prstGeom prst="rect">
            <a:avLst/>
          </a:prstGeom>
        </p:spPr>
      </p:pic>
      <p:pic>
        <p:nvPicPr>
          <p:cNvPr id="6" name="Imagen 5">
            <a:extLst>
              <a:ext uri="{FF2B5EF4-FFF2-40B4-BE49-F238E27FC236}">
                <a16:creationId xmlns:a16="http://schemas.microsoft.com/office/drawing/2014/main" xmlns="" id="{7E790E8B-CBA7-4B53-B6B7-7FC0E391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57" t="38647" r="41159" b="31787"/>
          <a:stretch/>
        </p:blipFill>
        <p:spPr>
          <a:xfrm>
            <a:off x="0" y="1205948"/>
            <a:ext cx="1135698" cy="1150740"/>
          </a:xfrm>
          <a:prstGeom prst="rect">
            <a:avLst/>
          </a:prstGeom>
        </p:spPr>
      </p:pic>
      <p:pic>
        <p:nvPicPr>
          <p:cNvPr id="8" name="Imagen 7">
            <a:extLst>
              <a:ext uri="{FF2B5EF4-FFF2-40B4-BE49-F238E27FC236}">
                <a16:creationId xmlns:a16="http://schemas.microsoft.com/office/drawing/2014/main" xmlns="" id="{FD93E85B-5B5B-47D0-973C-2CA35FD8C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8" r="12860"/>
          <a:stretch/>
        </p:blipFill>
        <p:spPr>
          <a:xfrm>
            <a:off x="0" y="2356688"/>
            <a:ext cx="1135698" cy="1072312"/>
          </a:xfrm>
          <a:prstGeom prst="rect">
            <a:avLst/>
          </a:prstGeom>
        </p:spPr>
      </p:pic>
      <p:pic>
        <p:nvPicPr>
          <p:cNvPr id="10" name="Imagen 9">
            <a:extLst>
              <a:ext uri="{FF2B5EF4-FFF2-40B4-BE49-F238E27FC236}">
                <a16:creationId xmlns:a16="http://schemas.microsoft.com/office/drawing/2014/main" xmlns="" id="{353D8DF7-CCF5-482F-8352-5BB604D92B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99" r="6767"/>
          <a:stretch/>
        </p:blipFill>
        <p:spPr>
          <a:xfrm flipH="1">
            <a:off x="0" y="3429000"/>
            <a:ext cx="1135698" cy="1072312"/>
          </a:xfrm>
          <a:prstGeom prst="rect">
            <a:avLst/>
          </a:prstGeom>
        </p:spPr>
      </p:pic>
      <p:pic>
        <p:nvPicPr>
          <p:cNvPr id="12" name="Imagen 11">
            <a:extLst>
              <a:ext uri="{FF2B5EF4-FFF2-40B4-BE49-F238E27FC236}">
                <a16:creationId xmlns:a16="http://schemas.microsoft.com/office/drawing/2014/main" xmlns="" id="{9E3FABFA-E788-45B4-932C-E22A987B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841" t="28599" r="34782" b="48406"/>
          <a:stretch/>
        </p:blipFill>
        <p:spPr>
          <a:xfrm>
            <a:off x="0" y="4501312"/>
            <a:ext cx="1145145" cy="1205948"/>
          </a:xfrm>
          <a:prstGeom prst="rect">
            <a:avLst/>
          </a:prstGeom>
        </p:spPr>
      </p:pic>
      <p:pic>
        <p:nvPicPr>
          <p:cNvPr id="14" name="Imagen 13">
            <a:extLst>
              <a:ext uri="{FF2B5EF4-FFF2-40B4-BE49-F238E27FC236}">
                <a16:creationId xmlns:a16="http://schemas.microsoft.com/office/drawing/2014/main" xmlns="" id="{FB6D3B1D-8201-4017-8898-139FA323C0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646" t="30919" r="19740" b="5893"/>
          <a:stretch/>
        </p:blipFill>
        <p:spPr>
          <a:xfrm flipH="1">
            <a:off x="-9447" y="5707260"/>
            <a:ext cx="1145145" cy="1139791"/>
          </a:xfrm>
          <a:prstGeom prst="rect">
            <a:avLst/>
          </a:prstGeom>
        </p:spPr>
      </p:pic>
      <p:graphicFrame>
        <p:nvGraphicFramePr>
          <p:cNvPr id="5" name="Tabla 4">
            <a:extLst>
              <a:ext uri="{FF2B5EF4-FFF2-40B4-BE49-F238E27FC236}">
                <a16:creationId xmlns:a16="http://schemas.microsoft.com/office/drawing/2014/main" xmlns="" id="{E3419E20-B0BD-4425-805B-EFB1D65DC1AA}"/>
              </a:ext>
            </a:extLst>
          </p:cNvPr>
          <p:cNvGraphicFramePr>
            <a:graphicFrameLocks noGrp="1"/>
          </p:cNvGraphicFramePr>
          <p:nvPr>
            <p:extLst>
              <p:ext uri="{D42A27DB-BD31-4B8C-83A1-F6EECF244321}">
                <p14:modId xmlns:p14="http://schemas.microsoft.com/office/powerpoint/2010/main" val="701787824"/>
              </p:ext>
            </p:extLst>
          </p:nvPr>
        </p:nvGraphicFramePr>
        <p:xfrm>
          <a:off x="1479502" y="1262097"/>
          <a:ext cx="10712497" cy="5406118"/>
        </p:xfrm>
        <a:graphic>
          <a:graphicData uri="http://schemas.openxmlformats.org/drawingml/2006/table">
            <a:tbl>
              <a:tblPr bandRow="1">
                <a:tableStyleId>{ED083AE6-46FA-4A59-8FB0-9F97EB10719F}</a:tableStyleId>
              </a:tblPr>
              <a:tblGrid>
                <a:gridCol w="2928472">
                  <a:extLst>
                    <a:ext uri="{9D8B030D-6E8A-4147-A177-3AD203B41FA5}">
                      <a16:colId xmlns:a16="http://schemas.microsoft.com/office/drawing/2014/main" xmlns="" val="2287824635"/>
                    </a:ext>
                  </a:extLst>
                </a:gridCol>
                <a:gridCol w="7784025">
                  <a:extLst>
                    <a:ext uri="{9D8B030D-6E8A-4147-A177-3AD203B41FA5}">
                      <a16:colId xmlns:a16="http://schemas.microsoft.com/office/drawing/2014/main" xmlns="" val="3364468922"/>
                    </a:ext>
                  </a:extLst>
                </a:gridCol>
              </a:tblGrid>
              <a:tr h="2155456">
                <a:tc>
                  <a:txBody>
                    <a:bodyPr/>
                    <a:lstStyle/>
                    <a:p>
                      <a:pPr algn="ctr"/>
                      <a:endParaRPr lang="es-CO" sz="2000" dirty="0">
                        <a:latin typeface="Arial" panose="020B0604020202020204" pitchFamily="34" charset="0"/>
                        <a:cs typeface="Arial" panose="020B0604020202020204" pitchFamily="34" charset="0"/>
                      </a:endParaRPr>
                    </a:p>
                    <a:p>
                      <a:pPr algn="ctr"/>
                      <a:endParaRPr lang="es-CO" sz="2000" dirty="0">
                        <a:latin typeface="Arial" panose="020B0604020202020204" pitchFamily="34" charset="0"/>
                        <a:cs typeface="Arial" panose="020B0604020202020204" pitchFamily="34" charset="0"/>
                      </a:endParaRPr>
                    </a:p>
                    <a:p>
                      <a:pPr algn="ctr"/>
                      <a:r>
                        <a:rPr lang="es-CO" sz="2400" b="1" dirty="0">
                          <a:latin typeface="Arial" panose="020B0604020202020204" pitchFamily="34" charset="0"/>
                          <a:cs typeface="Arial" panose="020B0604020202020204" pitchFamily="34" charset="0"/>
                        </a:rPr>
                        <a:t>Etnobiología </a:t>
                      </a:r>
                    </a:p>
                  </a:txBody>
                  <a:tcPr>
                    <a:solidFill>
                      <a:schemeClr val="bg1">
                        <a:alpha val="2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2000" kern="1200" dirty="0">
                          <a:effectLst/>
                          <a:latin typeface="Arial" panose="020B0604020202020204" pitchFamily="34" charset="0"/>
                          <a:cs typeface="Arial" panose="020B0604020202020204" pitchFamily="34" charset="0"/>
                        </a:rPr>
                        <a:t>Estudio del papel de la naturaleza en el sistema de creencias y adaptaciones del hombre por determinados ambientes,  es decir </a:t>
                      </a:r>
                      <a:r>
                        <a:rPr lang="es-CO" sz="2000" kern="1200" dirty="0">
                          <a:effectLst/>
                          <a:latin typeface="Arial" panose="020B0604020202020204" pitchFamily="34" charset="0"/>
                          <a:cs typeface="Arial" panose="020B0604020202020204" pitchFamily="34" charset="0"/>
                        </a:rPr>
                        <a:t>permite entender la relación entre humanos – fauna y humanos – flora. </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2000" b="1" dirty="0">
                          <a:latin typeface="Arial" panose="020B0604020202020204" pitchFamily="34" charset="0"/>
                          <a:ea typeface="Calibri" panose="020F0502020204030204" pitchFamily="34" charset="0"/>
                          <a:cs typeface="Arial" panose="020B0604020202020204" pitchFamily="34" charset="0"/>
                        </a:rPr>
                        <a:t>Begossi</a:t>
                      </a:r>
                      <a:r>
                        <a:rPr lang="es-MX" sz="2000" b="0" dirty="0">
                          <a:latin typeface="Arial" panose="020B0604020202020204" pitchFamily="34" charset="0"/>
                          <a:ea typeface="Calibri" panose="020F0502020204030204" pitchFamily="34" charset="0"/>
                          <a:cs typeface="Arial" panose="020B0604020202020204" pitchFamily="34" charset="0"/>
                        </a:rPr>
                        <a:t> considera que es una ciencia cuyo objetivo es analizar como las comunidades humanas clasifican a los seres vivos, de igual forma a la naturaleza que los rodea.</a:t>
                      </a:r>
                      <a:endParaRPr lang="es-CO" sz="2000" b="0" dirty="0">
                        <a:latin typeface="Arial" panose="020B0604020202020204" pitchFamily="34" charset="0"/>
                        <a:ea typeface="Calibri" panose="020F0502020204030204" pitchFamily="34" charset="0"/>
                        <a:cs typeface="Arial" panose="020B0604020202020204" pitchFamily="34" charset="0"/>
                      </a:endParaRPr>
                    </a:p>
                  </a:txBody>
                  <a:tcPr>
                    <a:solidFill>
                      <a:schemeClr val="bg1">
                        <a:alpha val="20000"/>
                      </a:schemeClr>
                    </a:solidFill>
                  </a:tcPr>
                </a:tc>
                <a:extLst>
                  <a:ext uri="{0D108BD9-81ED-4DB2-BD59-A6C34878D82A}">
                    <a16:rowId xmlns:a16="http://schemas.microsoft.com/office/drawing/2014/main" xmlns="" val="3429618006"/>
                  </a:ext>
                </a:extLst>
              </a:tr>
              <a:tr h="3181078">
                <a:tc>
                  <a:txBody>
                    <a:bodyPr/>
                    <a:lstStyle/>
                    <a:p>
                      <a:pPr algn="ctr"/>
                      <a:endParaRPr lang="es-CO" sz="2000" dirty="0">
                        <a:latin typeface="Arial" panose="020B0604020202020204" pitchFamily="34" charset="0"/>
                        <a:cs typeface="Arial" panose="020B0604020202020204" pitchFamily="34" charset="0"/>
                      </a:endParaRPr>
                    </a:p>
                    <a:p>
                      <a:pPr algn="ctr"/>
                      <a:endParaRPr lang="es-CO" sz="2000" dirty="0">
                        <a:latin typeface="Arial" panose="020B0604020202020204" pitchFamily="34" charset="0"/>
                        <a:cs typeface="Arial" panose="020B0604020202020204" pitchFamily="34" charset="0"/>
                      </a:endParaRPr>
                    </a:p>
                    <a:p>
                      <a:pPr algn="ctr"/>
                      <a:endParaRPr lang="es-CO" sz="2400" b="1" dirty="0">
                        <a:latin typeface="Arial" panose="020B0604020202020204" pitchFamily="34" charset="0"/>
                        <a:cs typeface="Arial" panose="020B0604020202020204" pitchFamily="34" charset="0"/>
                      </a:endParaRPr>
                    </a:p>
                    <a:p>
                      <a:pPr algn="ctr"/>
                      <a:r>
                        <a:rPr lang="es-CO" sz="2400" b="1" dirty="0">
                          <a:latin typeface="Arial" panose="020B0604020202020204" pitchFamily="34" charset="0"/>
                          <a:cs typeface="Arial" panose="020B0604020202020204" pitchFamily="34" charset="0"/>
                        </a:rPr>
                        <a:t>Etnozoología </a:t>
                      </a:r>
                    </a:p>
                  </a:txBody>
                  <a:tcP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2000" kern="1200" dirty="0">
                          <a:solidFill>
                            <a:schemeClr val="tx1"/>
                          </a:solidFill>
                          <a:effectLst/>
                          <a:latin typeface="Arial" panose="020B0604020202020204" pitchFamily="34" charset="0"/>
                          <a:ea typeface="+mn-ea"/>
                          <a:cs typeface="Arial" panose="020B0604020202020204" pitchFamily="34" charset="0"/>
                        </a:rPr>
                        <a:t>Santos-Fita y Costa Neto: Es una subárea que s</a:t>
                      </a:r>
                      <a:r>
                        <a:rPr lang="es-CO" sz="2000" kern="1200" dirty="0">
                          <a:solidFill>
                            <a:schemeClr val="tx1"/>
                          </a:solidFill>
                          <a:effectLst/>
                          <a:latin typeface="Arial" panose="020B0604020202020204" pitchFamily="34" charset="0"/>
                          <a:ea typeface="+mn-ea"/>
                          <a:cs typeface="Arial" panose="020B0604020202020204" pitchFamily="34" charset="0"/>
                        </a:rPr>
                        <a:t>e encarga de investigar los dominios: </a:t>
                      </a:r>
                      <a:r>
                        <a:rPr lang="es-MX" sz="2000" kern="1200" dirty="0">
                          <a:solidFill>
                            <a:schemeClr val="tx1"/>
                          </a:solidFill>
                          <a:effectLst/>
                          <a:latin typeface="Arial" panose="020B0604020202020204" pitchFamily="34" charset="0"/>
                          <a:ea typeface="+mn-ea"/>
                          <a:cs typeface="Arial" panose="020B0604020202020204" pitchFamily="34" charset="0"/>
                        </a:rPr>
                        <a:t>Cognitivo (cómo los seres humanos conocen y conceptúan a los animales), Económico (cómo usan los animales) y Ecológico (cómo interactúan con los animales, especialmente desde una perspectiva evolutiva y co-evolutiva).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2000" kern="1200" dirty="0">
                        <a:solidFill>
                          <a:schemeClr val="tx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2000" kern="1200" dirty="0">
                          <a:solidFill>
                            <a:schemeClr val="tx1"/>
                          </a:solidFill>
                          <a:effectLst/>
                          <a:latin typeface="Arial" panose="020B0604020202020204" pitchFamily="34" charset="0"/>
                          <a:ea typeface="+mn-ea"/>
                          <a:cs typeface="Arial" panose="020B0604020202020204" pitchFamily="34" charset="0"/>
                        </a:rPr>
                        <a:t>Haverroth considera que se ha despertado interés en el entorno académico sobre esta ciencia, debido a que permite el acercamiento entre la comunidad científica y las comunidades locales. </a:t>
                      </a:r>
                    </a:p>
                  </a:txBody>
                  <a:tcPr>
                    <a:noFill/>
                  </a:tcPr>
                </a:tc>
                <a:extLst>
                  <a:ext uri="{0D108BD9-81ED-4DB2-BD59-A6C34878D82A}">
                    <a16:rowId xmlns:a16="http://schemas.microsoft.com/office/drawing/2014/main" xmlns="" val="3882340634"/>
                  </a:ext>
                </a:extLst>
              </a:tr>
            </a:tbl>
          </a:graphicData>
        </a:graphic>
      </p:graphicFrame>
      <p:sp>
        <p:nvSpPr>
          <p:cNvPr id="2" name="Rectángulo 1">
            <a:extLst>
              <a:ext uri="{FF2B5EF4-FFF2-40B4-BE49-F238E27FC236}">
                <a16:creationId xmlns:a16="http://schemas.microsoft.com/office/drawing/2014/main" xmlns="" id="{377E8DBE-C4DA-4D42-B7CB-336AB03269DC}"/>
              </a:ext>
            </a:extLst>
          </p:cNvPr>
          <p:cNvSpPr/>
          <p:nvPr/>
        </p:nvSpPr>
        <p:spPr>
          <a:xfrm>
            <a:off x="6707486" y="602974"/>
            <a:ext cx="2919389" cy="461665"/>
          </a:xfrm>
          <a:prstGeom prst="rect">
            <a:avLst/>
          </a:prstGeom>
        </p:spPr>
        <p:txBody>
          <a:bodyPr wrap="none">
            <a:spAutoFit/>
          </a:bodyPr>
          <a:lstStyle/>
          <a:p>
            <a:pPr algn="ctr"/>
            <a:r>
              <a:rPr lang="es-CO" sz="2400" b="1" dirty="0">
                <a:solidFill>
                  <a:srgbClr val="00B050"/>
                </a:solidFill>
                <a:latin typeface="Arial" panose="020B0604020202020204" pitchFamily="34" charset="0"/>
                <a:cs typeface="Arial" panose="020B0604020202020204" pitchFamily="34" charset="0"/>
              </a:rPr>
              <a:t>MARCO TEORICO </a:t>
            </a:r>
          </a:p>
        </p:txBody>
      </p:sp>
    </p:spTree>
    <p:extLst>
      <p:ext uri="{BB962C8B-B14F-4D97-AF65-F5344CB8AC3E}">
        <p14:creationId xmlns:p14="http://schemas.microsoft.com/office/powerpoint/2010/main" val="2395829517"/>
      </p:ext>
    </p:extLst>
  </p:cSld>
  <p:clrMapOvr>
    <a:masterClrMapping/>
  </p:clrMapOvr>
  <mc:AlternateContent xmlns:mc="http://schemas.openxmlformats.org/markup-compatibility/2006" xmlns:p14="http://schemas.microsoft.com/office/powerpoint/2010/main">
    <mc:Choice Requires="p14">
      <p:transition spd="slow" p14:dur="2000" advTm="115032"/>
    </mc:Choice>
    <mc:Fallback xmlns="">
      <p:transition spd="slow" advTm="11503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xmlns="" id="{C76B11DB-4D37-42D1-ACF8-05C078AEE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a:solidFill>
            <a:schemeClr val="accent6">
              <a:lumMod val="60000"/>
              <a:lumOff val="40000"/>
            </a:schemeClr>
          </a:solidFill>
          <a:ln>
            <a:solidFill>
              <a:schemeClr val="accent6">
                <a:lumMod val="75000"/>
              </a:schemeClr>
            </a:solidFill>
            <a:prstDash val="solid"/>
          </a:ln>
        </p:spPr>
      </p:pic>
      <p:pic>
        <p:nvPicPr>
          <p:cNvPr id="11" name="Imagen 10">
            <a:extLst>
              <a:ext uri="{FF2B5EF4-FFF2-40B4-BE49-F238E27FC236}">
                <a16:creationId xmlns:a16="http://schemas.microsoft.com/office/drawing/2014/main" xmlns="" id="{1BEE7E65-A602-457E-BACB-3903A68879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072" t="39220" r="31160" b="30628"/>
          <a:stretch/>
        </p:blipFill>
        <p:spPr>
          <a:xfrm>
            <a:off x="11001036" y="3387248"/>
            <a:ext cx="1189539" cy="1131799"/>
          </a:xfrm>
          <a:prstGeom prst="rect">
            <a:avLst/>
          </a:prstGeom>
        </p:spPr>
      </p:pic>
      <p:pic>
        <p:nvPicPr>
          <p:cNvPr id="3" name="Imagen 2">
            <a:extLst>
              <a:ext uri="{FF2B5EF4-FFF2-40B4-BE49-F238E27FC236}">
                <a16:creationId xmlns:a16="http://schemas.microsoft.com/office/drawing/2014/main" xmlns="" id="{6DE05710-07B6-4245-8ADE-E4C8825FF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35" t="59904" r="44057" b="19613"/>
          <a:stretch/>
        </p:blipFill>
        <p:spPr>
          <a:xfrm flipH="1">
            <a:off x="10973251" y="2155557"/>
            <a:ext cx="1217324" cy="1205947"/>
          </a:xfrm>
          <a:prstGeom prst="rect">
            <a:avLst/>
          </a:prstGeom>
        </p:spPr>
      </p:pic>
      <p:pic>
        <p:nvPicPr>
          <p:cNvPr id="5" name="Imagen 4">
            <a:extLst>
              <a:ext uri="{FF2B5EF4-FFF2-40B4-BE49-F238E27FC236}">
                <a16:creationId xmlns:a16="http://schemas.microsoft.com/office/drawing/2014/main" xmlns="" id="{2B8A067A-B582-4F7A-B1EE-6165FEDFC9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50" t="27202" r="16521" b="22318"/>
          <a:stretch/>
        </p:blipFill>
        <p:spPr>
          <a:xfrm>
            <a:off x="10975169" y="1081905"/>
            <a:ext cx="1215406" cy="1094833"/>
          </a:xfrm>
          <a:prstGeom prst="rect">
            <a:avLst/>
          </a:prstGeom>
        </p:spPr>
      </p:pic>
      <p:pic>
        <p:nvPicPr>
          <p:cNvPr id="13" name="Imagen 12">
            <a:extLst>
              <a:ext uri="{FF2B5EF4-FFF2-40B4-BE49-F238E27FC236}">
                <a16:creationId xmlns:a16="http://schemas.microsoft.com/office/drawing/2014/main" xmlns="" id="{A42CBEF9-BC81-485A-960A-BBFFADC01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58" t="22029" r="28551" b="31197"/>
          <a:stretch/>
        </p:blipFill>
        <p:spPr>
          <a:xfrm flipH="1">
            <a:off x="11001036" y="4556230"/>
            <a:ext cx="1195733" cy="1121839"/>
          </a:xfrm>
          <a:prstGeom prst="rect">
            <a:avLst/>
          </a:prstGeom>
        </p:spPr>
      </p:pic>
      <p:pic>
        <p:nvPicPr>
          <p:cNvPr id="7" name="Imagen 6">
            <a:extLst>
              <a:ext uri="{FF2B5EF4-FFF2-40B4-BE49-F238E27FC236}">
                <a16:creationId xmlns:a16="http://schemas.microsoft.com/office/drawing/2014/main" xmlns="" id="{B44A4BFA-3433-434A-B38B-BA01A988A1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99" t="21642" r="18530" b="11690"/>
          <a:stretch/>
        </p:blipFill>
        <p:spPr>
          <a:xfrm flipH="1">
            <a:off x="10975170" y="-10949"/>
            <a:ext cx="1216830" cy="1092854"/>
          </a:xfrm>
          <a:prstGeom prst="rect">
            <a:avLst/>
          </a:prstGeom>
        </p:spPr>
      </p:pic>
      <p:pic>
        <p:nvPicPr>
          <p:cNvPr id="15" name="Imagen 14">
            <a:extLst>
              <a:ext uri="{FF2B5EF4-FFF2-40B4-BE49-F238E27FC236}">
                <a16:creationId xmlns:a16="http://schemas.microsoft.com/office/drawing/2014/main" xmlns="" id="{B13969EA-F2D5-4FB0-826C-4E8D27BE5F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05" t="21836" r="30000" b="27537"/>
          <a:stretch/>
        </p:blipFill>
        <p:spPr>
          <a:xfrm flipH="1">
            <a:off x="10987143" y="5678069"/>
            <a:ext cx="1189539" cy="1167263"/>
          </a:xfrm>
          <a:prstGeom prst="rect">
            <a:avLst/>
          </a:prstGeom>
        </p:spPr>
      </p:pic>
      <p:sp>
        <p:nvSpPr>
          <p:cNvPr id="4" name="Rectángulo 3">
            <a:extLst>
              <a:ext uri="{FF2B5EF4-FFF2-40B4-BE49-F238E27FC236}">
                <a16:creationId xmlns:a16="http://schemas.microsoft.com/office/drawing/2014/main" xmlns="" id="{0951DCF6-3912-42DB-970B-EDEE4D4634A1}"/>
              </a:ext>
            </a:extLst>
          </p:cNvPr>
          <p:cNvSpPr/>
          <p:nvPr/>
        </p:nvSpPr>
        <p:spPr>
          <a:xfrm>
            <a:off x="762000" y="3054542"/>
            <a:ext cx="3730487" cy="1569660"/>
          </a:xfrm>
          <a:prstGeom prst="rect">
            <a:avLst/>
          </a:prstGeom>
        </p:spPr>
        <p:txBody>
          <a:bodyPr wrap="square">
            <a:spAutoFit/>
          </a:bodyPr>
          <a:lstStyle/>
          <a:p>
            <a:pPr algn="just"/>
            <a:r>
              <a:rPr lang="es-CO" sz="2400" dirty="0">
                <a:latin typeface="Arial" panose="020B0604020202020204" pitchFamily="34" charset="0"/>
                <a:ea typeface="Calibri" panose="020F0502020204030204" pitchFamily="34" charset="0"/>
                <a:cs typeface="Arial" panose="020B0604020202020204" pitchFamily="34" charset="0"/>
              </a:rPr>
              <a:t>Pujol, Martínez, Crovetto y Malaisse consideran importantes los siguientes aspectos</a:t>
            </a:r>
            <a:endParaRPr lang="es-CO" sz="2400" dirty="0"/>
          </a:p>
        </p:txBody>
      </p:sp>
      <p:graphicFrame>
        <p:nvGraphicFramePr>
          <p:cNvPr id="8" name="Diagrama 7">
            <a:extLst>
              <a:ext uri="{FF2B5EF4-FFF2-40B4-BE49-F238E27FC236}">
                <a16:creationId xmlns:a16="http://schemas.microsoft.com/office/drawing/2014/main" xmlns="" id="{B705F1A0-FE29-4CC1-92D1-E7C761E6DAB7}"/>
              </a:ext>
            </a:extLst>
          </p:cNvPr>
          <p:cNvGraphicFramePr/>
          <p:nvPr>
            <p:extLst>
              <p:ext uri="{D42A27DB-BD31-4B8C-83A1-F6EECF244321}">
                <p14:modId xmlns:p14="http://schemas.microsoft.com/office/powerpoint/2010/main" val="2691368877"/>
              </p:ext>
            </p:extLst>
          </p:nvPr>
        </p:nvGraphicFramePr>
        <p:xfrm>
          <a:off x="2623929" y="36284"/>
          <a:ext cx="10628243" cy="68326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51163967"/>
      </p:ext>
    </p:extLst>
  </p:cSld>
  <p:clrMapOvr>
    <a:masterClrMapping/>
  </p:clrMapOvr>
  <mc:AlternateContent xmlns:mc="http://schemas.openxmlformats.org/markup-compatibility/2006" xmlns:p14="http://schemas.microsoft.com/office/powerpoint/2010/main">
    <mc:Choice Requires="p14">
      <p:transition spd="slow" p14:dur="2000" advTm="28135"/>
    </mc:Choice>
    <mc:Fallback xmlns="">
      <p:transition spd="slow" advTm="2813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BBD6AC45-3DAF-4F26-9CDE-9FFB247F1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ángulo 2">
            <a:extLst>
              <a:ext uri="{FF2B5EF4-FFF2-40B4-BE49-F238E27FC236}">
                <a16:creationId xmlns:a16="http://schemas.microsoft.com/office/drawing/2014/main" xmlns="" id="{0CAEFC12-CFCB-41DC-BBC8-A2B1C9B98FDD}"/>
              </a:ext>
            </a:extLst>
          </p:cNvPr>
          <p:cNvSpPr/>
          <p:nvPr/>
        </p:nvSpPr>
        <p:spPr>
          <a:xfrm>
            <a:off x="698500" y="1945914"/>
            <a:ext cx="5397500" cy="4355038"/>
          </a:xfrm>
          <a:prstGeom prst="rect">
            <a:avLst/>
          </a:prstGeom>
        </p:spPr>
        <p:txBody>
          <a:bodyPr wrap="square">
            <a:spAutoFit/>
          </a:bodyPr>
          <a:lstStyle/>
          <a:p>
            <a:pPr algn="just">
              <a:spcAft>
                <a:spcPts val="0"/>
              </a:spcAft>
            </a:pPr>
            <a:r>
              <a:rPr lang="es-CO" sz="2000" dirty="0" err="1">
                <a:latin typeface="Arial" panose="020B0604020202020204" pitchFamily="34" charset="0"/>
                <a:ea typeface="Calibri" panose="020F0502020204030204" pitchFamily="34" charset="0"/>
                <a:cs typeface="Arial" panose="020B0604020202020204" pitchFamily="34" charset="0"/>
              </a:rPr>
              <a:t>Hernandez</a:t>
            </a:r>
            <a:r>
              <a:rPr lang="es-CO" sz="2000" dirty="0">
                <a:latin typeface="Arial" panose="020B0604020202020204" pitchFamily="34" charset="0"/>
                <a:ea typeface="Calibri" panose="020F0502020204030204" pitchFamily="34" charset="0"/>
                <a:cs typeface="Arial" panose="020B0604020202020204" pitchFamily="34" charset="0"/>
              </a:rPr>
              <a:t> </a:t>
            </a:r>
            <a:r>
              <a:rPr lang="es-CO" sz="2000" i="1" dirty="0">
                <a:latin typeface="Arial" panose="020B0604020202020204" pitchFamily="34" charset="0"/>
                <a:ea typeface="Calibri" panose="020F0502020204030204" pitchFamily="34" charset="0"/>
                <a:cs typeface="Arial" panose="020B0604020202020204" pitchFamily="34" charset="0"/>
              </a:rPr>
              <a:t>et al</a:t>
            </a:r>
            <a:r>
              <a:rPr lang="es-CO" sz="2000" dirty="0">
                <a:latin typeface="Arial" panose="020B0604020202020204" pitchFamily="34" charset="0"/>
                <a:ea typeface="Calibri" panose="020F0502020204030204" pitchFamily="34" charset="0"/>
                <a:cs typeface="Arial" panose="020B0604020202020204" pitchFamily="34" charset="0"/>
              </a:rPr>
              <a:t>, afirma que estudia las relaciones entre los grupos humanos y las aves comprendiendo: </a:t>
            </a:r>
          </a:p>
          <a:p>
            <a:pPr algn="just">
              <a:spcAft>
                <a:spcPts val="0"/>
              </a:spcAft>
            </a:pPr>
            <a:endParaRPr lang="es-CO" sz="2000" dirty="0">
              <a:latin typeface="Arial" panose="020B0604020202020204" pitchFamily="34" charset="0"/>
              <a:ea typeface="Calibri" panose="020F0502020204030204" pitchFamily="34" charset="0"/>
              <a:cs typeface="Arial" panose="020B0604020202020204" pitchFamily="34" charset="0"/>
            </a:endParaRPr>
          </a:p>
          <a:p>
            <a:pPr marL="285750" indent="-285750" algn="just">
              <a:spcAft>
                <a:spcPts val="0"/>
              </a:spcAft>
              <a:buFont typeface="Arial" panose="020B0604020202020204" pitchFamily="34" charset="0"/>
              <a:buChar char="•"/>
            </a:pPr>
            <a:r>
              <a:rPr lang="es-CO" sz="2000" dirty="0">
                <a:latin typeface="Arial" panose="020B0604020202020204" pitchFamily="34" charset="0"/>
                <a:ea typeface="Calibri" panose="020F0502020204030204" pitchFamily="34" charset="0"/>
                <a:cs typeface="Arial" panose="020B0604020202020204" pitchFamily="34" charset="0"/>
              </a:rPr>
              <a:t>Utilización directa de aves para satisfacer las necesidades básicas. </a:t>
            </a:r>
          </a:p>
          <a:p>
            <a:pPr marL="285750" indent="-285750" algn="just">
              <a:spcAft>
                <a:spcPts val="0"/>
              </a:spcAft>
              <a:buFont typeface="Arial" panose="020B0604020202020204" pitchFamily="34" charset="0"/>
              <a:buChar char="•"/>
            </a:pPr>
            <a:r>
              <a:rPr lang="es-CO" sz="2000" dirty="0">
                <a:latin typeface="Arial" panose="020B0604020202020204" pitchFamily="34" charset="0"/>
                <a:ea typeface="Calibri" panose="020F0502020204030204" pitchFamily="34" charset="0"/>
                <a:cs typeface="Arial" panose="020B0604020202020204" pitchFamily="34" charset="0"/>
              </a:rPr>
              <a:t>Procesos de domesticación ornitológicos</a:t>
            </a:r>
          </a:p>
          <a:p>
            <a:pPr marL="285750" indent="-285750" algn="just">
              <a:spcAft>
                <a:spcPts val="0"/>
              </a:spcAft>
              <a:buFont typeface="Arial" panose="020B0604020202020204" pitchFamily="34" charset="0"/>
              <a:buChar char="•"/>
            </a:pPr>
            <a:r>
              <a:rPr lang="es-CO" sz="2000" dirty="0">
                <a:latin typeface="Arial" panose="020B0604020202020204" pitchFamily="34" charset="0"/>
                <a:ea typeface="Calibri" panose="020F0502020204030204" pitchFamily="34" charset="0"/>
                <a:cs typeface="Arial" panose="020B0604020202020204" pitchFamily="34" charset="0"/>
              </a:rPr>
              <a:t>en el universo de la cosmovisión las aves sobresalen por su belleza, cantos , colores y sabores. </a:t>
            </a:r>
          </a:p>
          <a:p>
            <a:pPr marL="285750" indent="-285750" algn="just">
              <a:spcAft>
                <a:spcPts val="0"/>
              </a:spcAft>
              <a:buFont typeface="Arial" panose="020B0604020202020204" pitchFamily="34" charset="0"/>
              <a:buChar char="•"/>
            </a:pPr>
            <a:r>
              <a:rPr lang="es-CO" sz="2000" dirty="0">
                <a:latin typeface="Arial" panose="020B0604020202020204" pitchFamily="34" charset="0"/>
                <a:ea typeface="Calibri" panose="020F0502020204030204" pitchFamily="34" charset="0"/>
                <a:cs typeface="Arial" panose="020B0604020202020204" pitchFamily="34" charset="0"/>
              </a:rPr>
              <a:t>El uso que se les da, como por ejemplo para alimentación, amuletos, mascotas, en medicina, rituales. entre otros.</a:t>
            </a:r>
            <a:r>
              <a:rPr lang="es-CO" sz="2000" dirty="0">
                <a:latin typeface="Arial" panose="020B0604020202020204" pitchFamily="34" charset="0"/>
                <a:cs typeface="Arial" panose="020B0604020202020204" pitchFamily="34" charset="0"/>
              </a:rPr>
              <a:t> </a:t>
            </a:r>
          </a:p>
          <a:p>
            <a:pPr marL="285750" indent="-285750" algn="just">
              <a:spcAft>
                <a:spcPts val="0"/>
              </a:spcAft>
              <a:buFont typeface="Arial" panose="020B0604020202020204" pitchFamily="34" charset="0"/>
              <a:buChar char="•"/>
            </a:pPr>
            <a:endParaRPr lang="es-CO" sz="17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xmlns="" id="{14EE42C7-AF80-469B-8748-BB3AB84AB35C}"/>
              </a:ext>
            </a:extLst>
          </p:cNvPr>
          <p:cNvSpPr/>
          <p:nvPr/>
        </p:nvSpPr>
        <p:spPr>
          <a:xfrm>
            <a:off x="5349902" y="743567"/>
            <a:ext cx="3202352" cy="458780"/>
          </a:xfrm>
          <a:prstGeom prst="rect">
            <a:avLst/>
          </a:prstGeom>
        </p:spPr>
        <p:txBody>
          <a:bodyPr wrap="none">
            <a:spAutoFit/>
          </a:bodyPr>
          <a:lstStyle/>
          <a:p>
            <a:pPr algn="ctr">
              <a:lnSpc>
                <a:spcPct val="107000"/>
              </a:lnSpc>
              <a:spcBef>
                <a:spcPts val="200"/>
              </a:spcBef>
              <a:spcAft>
                <a:spcPts val="0"/>
              </a:spcAft>
            </a:pPr>
            <a:r>
              <a:rPr lang="es-CO" sz="2400" b="1" dirty="0">
                <a:latin typeface="Arial" panose="020B0604020202020204" pitchFamily="34" charset="0"/>
                <a:ea typeface="Yu Gothic Light" panose="020B0300000000000000" pitchFamily="34" charset="-128"/>
                <a:cs typeface="Arial" panose="020B0604020202020204" pitchFamily="34" charset="0"/>
              </a:rPr>
              <a:t>ETNOORNITOLOGÍA</a:t>
            </a:r>
          </a:p>
        </p:txBody>
      </p:sp>
      <p:sp>
        <p:nvSpPr>
          <p:cNvPr id="4" name="Rectángulo 3">
            <a:extLst>
              <a:ext uri="{FF2B5EF4-FFF2-40B4-BE49-F238E27FC236}">
                <a16:creationId xmlns:a16="http://schemas.microsoft.com/office/drawing/2014/main" xmlns="" id="{B968DDF1-46A6-4727-8BA7-B1C685BB29F1}"/>
              </a:ext>
            </a:extLst>
          </p:cNvPr>
          <p:cNvSpPr/>
          <p:nvPr/>
        </p:nvSpPr>
        <p:spPr>
          <a:xfrm>
            <a:off x="6796809" y="1952192"/>
            <a:ext cx="4696691" cy="1323439"/>
          </a:xfrm>
          <a:prstGeom prst="rect">
            <a:avLst/>
          </a:prstGeom>
        </p:spPr>
        <p:txBody>
          <a:bodyPr wrap="square">
            <a:spAutoFit/>
          </a:bodyPr>
          <a:lstStyle/>
          <a:p>
            <a:pPr algn="just">
              <a:spcAft>
                <a:spcPts val="0"/>
              </a:spcAft>
            </a:pPr>
            <a:r>
              <a:rPr lang="es-CO" sz="2000" dirty="0">
                <a:latin typeface="Arial" panose="020B0604020202020204" pitchFamily="34" charset="0"/>
                <a:cs typeface="Arial" panose="020B0604020202020204" pitchFamily="34" charset="0"/>
              </a:rPr>
              <a:t>Farias y Alves consideran que las personas reconocen la importancia ecológica de la avifauna en su entorno cumpliendo funciones ecológicas. </a:t>
            </a:r>
          </a:p>
        </p:txBody>
      </p:sp>
      <p:pic>
        <p:nvPicPr>
          <p:cNvPr id="8" name="Imagen 7">
            <a:extLst>
              <a:ext uri="{FF2B5EF4-FFF2-40B4-BE49-F238E27FC236}">
                <a16:creationId xmlns:a16="http://schemas.microsoft.com/office/drawing/2014/main" xmlns="" id="{6244415D-955A-426A-B669-9C110012D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24" t="24040" r="17424" b="23838"/>
          <a:stretch/>
        </p:blipFill>
        <p:spPr>
          <a:xfrm>
            <a:off x="7142404" y="3429000"/>
            <a:ext cx="4024359" cy="3136812"/>
          </a:xfrm>
          <a:prstGeom prst="rect">
            <a:avLst/>
          </a:prstGeom>
        </p:spPr>
      </p:pic>
    </p:spTree>
    <p:extLst>
      <p:ext uri="{BB962C8B-B14F-4D97-AF65-F5344CB8AC3E}">
        <p14:creationId xmlns:p14="http://schemas.microsoft.com/office/powerpoint/2010/main" val="3237009109"/>
      </p:ext>
    </p:extLst>
  </p:cSld>
  <p:clrMapOvr>
    <a:masterClrMapping/>
  </p:clrMapOvr>
  <mc:AlternateContent xmlns:mc="http://schemas.openxmlformats.org/markup-compatibility/2006" xmlns:p14="http://schemas.microsoft.com/office/powerpoint/2010/main">
    <mc:Choice Requires="p14">
      <p:transition spd="slow" p14:dur="2000" advTm="115135"/>
    </mc:Choice>
    <mc:Fallback xmlns="">
      <p:transition spd="slow" advTm="11513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5833284-47D8-4980-9739-D09E316B4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ángulo 1">
            <a:extLst>
              <a:ext uri="{FF2B5EF4-FFF2-40B4-BE49-F238E27FC236}">
                <a16:creationId xmlns:a16="http://schemas.microsoft.com/office/drawing/2014/main" xmlns="" id="{F395DF7B-E70C-482A-B1B7-860D57D859A2}"/>
              </a:ext>
            </a:extLst>
          </p:cNvPr>
          <p:cNvSpPr/>
          <p:nvPr/>
        </p:nvSpPr>
        <p:spPr>
          <a:xfrm>
            <a:off x="1494516" y="1310422"/>
            <a:ext cx="2544414" cy="416204"/>
          </a:xfrm>
          <a:prstGeom prst="rect">
            <a:avLst/>
          </a:prstGeom>
        </p:spPr>
        <p:txBody>
          <a:bodyPr wrap="none">
            <a:spAutoFit/>
          </a:bodyPr>
          <a:lstStyle/>
          <a:p>
            <a:pPr>
              <a:lnSpc>
                <a:spcPct val="115000"/>
              </a:lnSpc>
              <a:spcBef>
                <a:spcPts val="200"/>
              </a:spcBef>
              <a:spcAft>
                <a:spcPts val="0"/>
              </a:spcAft>
            </a:pPr>
            <a:r>
              <a:rPr lang="es-CO" sz="2000" b="1" dirty="0">
                <a:latin typeface="Arial" panose="020B0604020202020204" pitchFamily="34" charset="0"/>
                <a:ea typeface="Yu Gothic Light" panose="020B0300000000000000" pitchFamily="34" charset="-128"/>
                <a:cs typeface="Arial" panose="020B0604020202020204" pitchFamily="34" charset="0"/>
              </a:rPr>
              <a:t>ÁREA DE ESTUDIO</a:t>
            </a:r>
            <a:endParaRPr lang="es-CO" sz="2000" b="1" dirty="0">
              <a:latin typeface="Arial" panose="020B0604020202020204" pitchFamily="34" charset="0"/>
              <a:ea typeface="Yu Gothic Light" panose="020B0300000000000000" pitchFamily="34" charset="-128"/>
              <a:cs typeface="Times New Roman" panose="02020603050405020304" pitchFamily="18" charset="0"/>
            </a:endParaRPr>
          </a:p>
        </p:txBody>
      </p:sp>
      <p:pic>
        <p:nvPicPr>
          <p:cNvPr id="3" name="Imagen 2">
            <a:extLst>
              <a:ext uri="{FF2B5EF4-FFF2-40B4-BE49-F238E27FC236}">
                <a16:creationId xmlns:a16="http://schemas.microsoft.com/office/drawing/2014/main" xmlns="" id="{9448C8D0-7C4E-4F48-90CD-2235CD0796B3}"/>
              </a:ext>
            </a:extLst>
          </p:cNvPr>
          <p:cNvPicPr/>
          <p:nvPr/>
        </p:nvPicPr>
        <p:blipFill>
          <a:blip r:embed="rId3">
            <a:extLst>
              <a:ext uri="{28A0092B-C50C-407E-A947-70E740481C1C}">
                <a14:useLocalDpi xmlns:a14="http://schemas.microsoft.com/office/drawing/2010/main" val="0"/>
              </a:ext>
            </a:extLst>
          </a:blip>
          <a:stretch>
            <a:fillRect/>
          </a:stretch>
        </p:blipFill>
        <p:spPr>
          <a:xfrm>
            <a:off x="1300712" y="1781971"/>
            <a:ext cx="10185435" cy="4962000"/>
          </a:xfrm>
          <a:prstGeom prst="rect">
            <a:avLst/>
          </a:prstGeom>
        </p:spPr>
      </p:pic>
      <p:sp>
        <p:nvSpPr>
          <p:cNvPr id="5" name="Rectángulo 4">
            <a:extLst>
              <a:ext uri="{FF2B5EF4-FFF2-40B4-BE49-F238E27FC236}">
                <a16:creationId xmlns:a16="http://schemas.microsoft.com/office/drawing/2014/main" xmlns="" id="{44F45704-3CCC-4AB7-80C2-5957AC5C25A8}"/>
              </a:ext>
            </a:extLst>
          </p:cNvPr>
          <p:cNvSpPr/>
          <p:nvPr/>
        </p:nvSpPr>
        <p:spPr>
          <a:xfrm>
            <a:off x="5070696" y="660153"/>
            <a:ext cx="3744679" cy="461665"/>
          </a:xfrm>
          <a:prstGeom prst="rect">
            <a:avLst/>
          </a:prstGeom>
        </p:spPr>
        <p:txBody>
          <a:bodyPr wrap="none">
            <a:spAutoFit/>
          </a:bodyPr>
          <a:lstStyle/>
          <a:p>
            <a:pPr algn="ctr"/>
            <a:r>
              <a:rPr lang="es-CO" sz="2400" b="1" dirty="0">
                <a:latin typeface="Arial" panose="020B0604020202020204" pitchFamily="34" charset="0"/>
                <a:ea typeface="Calibri" panose="020F0502020204030204" pitchFamily="34" charset="0"/>
                <a:cs typeface="Arial" panose="020B0604020202020204" pitchFamily="34" charset="0"/>
              </a:rPr>
              <a:t>MATERIAL Y MÉTODOS </a:t>
            </a:r>
            <a:endParaRPr lang="es-CO"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470591"/>
      </p:ext>
    </p:extLst>
  </p:cSld>
  <p:clrMapOvr>
    <a:masterClrMapping/>
  </p:clrMapOvr>
  <mc:AlternateContent xmlns:mc="http://schemas.openxmlformats.org/markup-compatibility/2006" xmlns:p14="http://schemas.microsoft.com/office/powerpoint/2010/main">
    <mc:Choice Requires="p14">
      <p:transition spd="slow" p14:dur="2000" advTm="18715"/>
    </mc:Choice>
    <mc:Fallback xmlns="">
      <p:transition spd="slow" advTm="1871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25D52816-C66D-4C3B-9D8E-13A4C9AA9BC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5642" y="994611"/>
            <a:ext cx="10940715" cy="5550568"/>
          </a:xfrm>
          <a:prstGeom prst="rect">
            <a:avLst/>
          </a:prstGeom>
        </p:spPr>
      </p:pic>
      <p:sp>
        <p:nvSpPr>
          <p:cNvPr id="4" name="Elipse 3">
            <a:extLst>
              <a:ext uri="{FF2B5EF4-FFF2-40B4-BE49-F238E27FC236}">
                <a16:creationId xmlns:a16="http://schemas.microsoft.com/office/drawing/2014/main" xmlns="" id="{C6E23EFD-3B31-4E38-A7AB-885EB4EF72A7}"/>
              </a:ext>
            </a:extLst>
          </p:cNvPr>
          <p:cNvSpPr/>
          <p:nvPr/>
        </p:nvSpPr>
        <p:spPr>
          <a:xfrm>
            <a:off x="7748337" y="2691064"/>
            <a:ext cx="224589" cy="24464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a:extLst>
              <a:ext uri="{FF2B5EF4-FFF2-40B4-BE49-F238E27FC236}">
                <a16:creationId xmlns:a16="http://schemas.microsoft.com/office/drawing/2014/main" xmlns="" id="{966E06FE-2C96-446D-86F5-FBC570B1C2BA}"/>
              </a:ext>
            </a:extLst>
          </p:cNvPr>
          <p:cNvSpPr/>
          <p:nvPr/>
        </p:nvSpPr>
        <p:spPr>
          <a:xfrm>
            <a:off x="6745706" y="3306679"/>
            <a:ext cx="224589" cy="24464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xmlns="" id="{8D9C1827-FBD9-49F3-884F-FB99271D6F32}"/>
              </a:ext>
            </a:extLst>
          </p:cNvPr>
          <p:cNvSpPr/>
          <p:nvPr/>
        </p:nvSpPr>
        <p:spPr>
          <a:xfrm>
            <a:off x="6633411" y="3647574"/>
            <a:ext cx="224589" cy="24464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a:extLst>
              <a:ext uri="{FF2B5EF4-FFF2-40B4-BE49-F238E27FC236}">
                <a16:creationId xmlns:a16="http://schemas.microsoft.com/office/drawing/2014/main" xmlns="" id="{E7BACB5C-AC13-4D28-A719-C95FE6B15AAE}"/>
              </a:ext>
            </a:extLst>
          </p:cNvPr>
          <p:cNvSpPr/>
          <p:nvPr/>
        </p:nvSpPr>
        <p:spPr>
          <a:xfrm rot="2056059">
            <a:off x="6508250" y="4518215"/>
            <a:ext cx="1239253" cy="38501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xmlns="" id="{FAFADF22-2A6C-4398-9C7B-915AED7EC3B9}"/>
              </a:ext>
            </a:extLst>
          </p:cNvPr>
          <p:cNvSpPr/>
          <p:nvPr/>
        </p:nvSpPr>
        <p:spPr>
          <a:xfrm>
            <a:off x="7748336" y="994611"/>
            <a:ext cx="224589" cy="24464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Elipse 8">
            <a:extLst>
              <a:ext uri="{FF2B5EF4-FFF2-40B4-BE49-F238E27FC236}">
                <a16:creationId xmlns:a16="http://schemas.microsoft.com/office/drawing/2014/main" xmlns="" id="{E592526D-FA12-449E-BD58-6CE5849FBE57}"/>
              </a:ext>
            </a:extLst>
          </p:cNvPr>
          <p:cNvSpPr/>
          <p:nvPr/>
        </p:nvSpPr>
        <p:spPr>
          <a:xfrm>
            <a:off x="4555958" y="1844843"/>
            <a:ext cx="160421" cy="18849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Elipse 9">
            <a:extLst>
              <a:ext uri="{FF2B5EF4-FFF2-40B4-BE49-F238E27FC236}">
                <a16:creationId xmlns:a16="http://schemas.microsoft.com/office/drawing/2014/main" xmlns="" id="{51EF32B9-5306-41A0-9193-C24BACBA964C}"/>
              </a:ext>
            </a:extLst>
          </p:cNvPr>
          <p:cNvSpPr/>
          <p:nvPr/>
        </p:nvSpPr>
        <p:spPr>
          <a:xfrm>
            <a:off x="3629527" y="5741068"/>
            <a:ext cx="224589" cy="24464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xmlns="" id="{5C22C740-B4EC-47FF-8B1B-5E41A40198CE}"/>
              </a:ext>
            </a:extLst>
          </p:cNvPr>
          <p:cNvSpPr/>
          <p:nvPr/>
        </p:nvSpPr>
        <p:spPr>
          <a:xfrm>
            <a:off x="2196309" y="470015"/>
            <a:ext cx="7799379" cy="461665"/>
          </a:xfrm>
          <a:prstGeom prst="rect">
            <a:avLst/>
          </a:prstGeom>
        </p:spPr>
        <p:txBody>
          <a:bodyPr wrap="none">
            <a:spAutoFit/>
          </a:bodyPr>
          <a:lstStyle/>
          <a:p>
            <a:pPr algn="ctr"/>
            <a:r>
              <a:rPr lang="es-CO" sz="2400" b="1" dirty="0">
                <a:latin typeface="Arial" panose="020B0604020202020204" pitchFamily="34" charset="0"/>
                <a:ea typeface="Calibri" panose="020F0502020204030204" pitchFamily="34" charset="0"/>
              </a:rPr>
              <a:t>PUNTOS DE MUESTREO EN LA VEREDA SAN JOSÉ</a:t>
            </a:r>
            <a:endParaRPr lang="es-CO" sz="2400" dirty="0"/>
          </a:p>
        </p:txBody>
      </p:sp>
    </p:spTree>
    <p:extLst>
      <p:ext uri="{BB962C8B-B14F-4D97-AF65-F5344CB8AC3E}">
        <p14:creationId xmlns:p14="http://schemas.microsoft.com/office/powerpoint/2010/main" val="4026800265"/>
      </p:ext>
    </p:extLst>
  </p:cSld>
  <p:clrMapOvr>
    <a:masterClrMapping/>
  </p:clrMapOvr>
  <mc:AlternateContent xmlns:mc="http://schemas.openxmlformats.org/markup-compatibility/2006" xmlns:p14="http://schemas.microsoft.com/office/powerpoint/2010/main">
    <mc:Choice Requires="p14">
      <p:transition spd="slow" p14:dur="2000" advTm="31269"/>
    </mc:Choice>
    <mc:Fallback xmlns="">
      <p:transition spd="slow" advTm="3126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xmlns="" id="{ECCCA1EB-52CF-40EA-8E8D-E15678085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cxnSp>
        <p:nvCxnSpPr>
          <p:cNvPr id="16" name="Conector recto 15">
            <a:extLst>
              <a:ext uri="{FF2B5EF4-FFF2-40B4-BE49-F238E27FC236}">
                <a16:creationId xmlns:a16="http://schemas.microsoft.com/office/drawing/2014/main" xmlns="" id="{1AC12626-C289-474A-9296-265688222904}"/>
              </a:ext>
            </a:extLst>
          </p:cNvPr>
          <p:cNvCxnSpPr/>
          <p:nvPr/>
        </p:nvCxnSpPr>
        <p:spPr>
          <a:xfrm>
            <a:off x="9906000" y="5115719"/>
            <a:ext cx="0" cy="294800"/>
          </a:xfrm>
          <a:prstGeom prst="line">
            <a:avLst/>
          </a:prstGeom>
          <a:ln w="12700">
            <a:solidFill>
              <a:srgbClr val="53B3D5"/>
            </a:solidFill>
          </a:ln>
        </p:spPr>
        <p:style>
          <a:lnRef idx="1">
            <a:schemeClr val="accent1"/>
          </a:lnRef>
          <a:fillRef idx="0">
            <a:schemeClr val="accent1"/>
          </a:fillRef>
          <a:effectRef idx="0">
            <a:schemeClr val="accent1"/>
          </a:effectRef>
          <a:fontRef idx="minor">
            <a:schemeClr val="tx1"/>
          </a:fontRef>
        </p:style>
      </p:cxnSp>
      <p:graphicFrame>
        <p:nvGraphicFramePr>
          <p:cNvPr id="3" name="Diagrama 2">
            <a:extLst>
              <a:ext uri="{FF2B5EF4-FFF2-40B4-BE49-F238E27FC236}">
                <a16:creationId xmlns:a16="http://schemas.microsoft.com/office/drawing/2014/main" xmlns="" id="{54F7492A-9448-4C59-9306-50B49E4B6A30}"/>
              </a:ext>
            </a:extLst>
          </p:cNvPr>
          <p:cNvGraphicFramePr/>
          <p:nvPr>
            <p:extLst>
              <p:ext uri="{D42A27DB-BD31-4B8C-83A1-F6EECF244321}">
                <p14:modId xmlns:p14="http://schemas.microsoft.com/office/powerpoint/2010/main" val="2055016998"/>
              </p:ext>
            </p:extLst>
          </p:nvPr>
        </p:nvGraphicFramePr>
        <p:xfrm>
          <a:off x="1039268" y="996625"/>
          <a:ext cx="3240360" cy="4264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Conector: angular 7">
            <a:extLst>
              <a:ext uri="{FF2B5EF4-FFF2-40B4-BE49-F238E27FC236}">
                <a16:creationId xmlns:a16="http://schemas.microsoft.com/office/drawing/2014/main" xmlns="" id="{3FE90A3C-2DB0-4F7B-AAE0-20558B61B460}"/>
              </a:ext>
            </a:extLst>
          </p:cNvPr>
          <p:cNvCxnSpPr>
            <a:cxnSpLocks/>
          </p:cNvCxnSpPr>
          <p:nvPr/>
        </p:nvCxnSpPr>
        <p:spPr>
          <a:xfrm flipV="1">
            <a:off x="7258967" y="4456707"/>
            <a:ext cx="415636" cy="302046"/>
          </a:xfrm>
          <a:prstGeom prst="bentConnector3">
            <a:avLst>
              <a:gd name="adj1" fmla="val 144286"/>
            </a:avLst>
          </a:prstGeom>
          <a:ln w="28575">
            <a:gradFill>
              <a:gsLst>
                <a:gs pos="9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cxnSp>
      <p:graphicFrame>
        <p:nvGraphicFramePr>
          <p:cNvPr id="4" name="Diagrama 3">
            <a:extLst>
              <a:ext uri="{FF2B5EF4-FFF2-40B4-BE49-F238E27FC236}">
                <a16:creationId xmlns:a16="http://schemas.microsoft.com/office/drawing/2014/main" xmlns="" id="{FF4C81A1-71FA-4F60-84ED-1A46FAFE30DA}"/>
              </a:ext>
            </a:extLst>
          </p:cNvPr>
          <p:cNvGraphicFramePr/>
          <p:nvPr>
            <p:extLst>
              <p:ext uri="{D42A27DB-BD31-4B8C-83A1-F6EECF244321}">
                <p14:modId xmlns:p14="http://schemas.microsoft.com/office/powerpoint/2010/main" val="4143831188"/>
              </p:ext>
            </p:extLst>
          </p:nvPr>
        </p:nvGraphicFramePr>
        <p:xfrm>
          <a:off x="5428343" y="348880"/>
          <a:ext cx="5724389" cy="69663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CuadroTexto 4">
            <a:extLst>
              <a:ext uri="{FF2B5EF4-FFF2-40B4-BE49-F238E27FC236}">
                <a16:creationId xmlns:a16="http://schemas.microsoft.com/office/drawing/2014/main" xmlns="" id="{7B40DE9F-8B50-4037-B6AA-A20A3EC8F433}"/>
              </a:ext>
            </a:extLst>
          </p:cNvPr>
          <p:cNvSpPr txBox="1"/>
          <p:nvPr/>
        </p:nvSpPr>
        <p:spPr>
          <a:xfrm>
            <a:off x="4071594" y="1197017"/>
            <a:ext cx="3603009" cy="46166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METODOLOGÍA</a:t>
            </a:r>
            <a:r>
              <a:rPr lang="es-CO" sz="2400" dirty="0"/>
              <a:t> </a:t>
            </a:r>
          </a:p>
        </p:txBody>
      </p:sp>
      <p:pic>
        <p:nvPicPr>
          <p:cNvPr id="7" name="Imagen 6">
            <a:extLst>
              <a:ext uri="{FF2B5EF4-FFF2-40B4-BE49-F238E27FC236}">
                <a16:creationId xmlns:a16="http://schemas.microsoft.com/office/drawing/2014/main" xmlns="" id="{327161DF-415B-461B-8531-7DA48A3115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8194" y="4337079"/>
            <a:ext cx="2862508" cy="2146881"/>
          </a:xfrm>
          <a:prstGeom prst="rect">
            <a:avLst/>
          </a:prstGeom>
        </p:spPr>
      </p:pic>
    </p:spTree>
    <p:extLst>
      <p:ext uri="{BB962C8B-B14F-4D97-AF65-F5344CB8AC3E}">
        <p14:creationId xmlns:p14="http://schemas.microsoft.com/office/powerpoint/2010/main" val="457151135"/>
      </p:ext>
    </p:extLst>
  </p:cSld>
  <p:clrMapOvr>
    <a:masterClrMapping/>
  </p:clrMapOvr>
  <mc:AlternateContent xmlns:mc="http://schemas.openxmlformats.org/markup-compatibility/2006" xmlns:p14="http://schemas.microsoft.com/office/powerpoint/2010/main">
    <mc:Choice Requires="p14">
      <p:transition spd="slow" p14:dur="2000" advTm="85641"/>
    </mc:Choice>
    <mc:Fallback xmlns="">
      <p:transition spd="slow" advTm="8564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a:extLst>
              <a:ext uri="{FF2B5EF4-FFF2-40B4-BE49-F238E27FC236}">
                <a16:creationId xmlns:a16="http://schemas.microsoft.com/office/drawing/2014/main" xmlns="" id="{45F51B28-43CD-42F7-B8ED-F6475F612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887"/>
            <a:ext cx="12192000" cy="6857999"/>
          </a:xfrm>
          <a:prstGeom prst="rect">
            <a:avLst/>
          </a:prstGeom>
        </p:spPr>
      </p:pic>
      <p:sp>
        <p:nvSpPr>
          <p:cNvPr id="2" name="Rectángulo 1">
            <a:extLst>
              <a:ext uri="{FF2B5EF4-FFF2-40B4-BE49-F238E27FC236}">
                <a16:creationId xmlns:a16="http://schemas.microsoft.com/office/drawing/2014/main" xmlns="" id="{1A34FAFD-02C9-4D78-989D-523414503915}"/>
              </a:ext>
            </a:extLst>
          </p:cNvPr>
          <p:cNvSpPr/>
          <p:nvPr/>
        </p:nvSpPr>
        <p:spPr>
          <a:xfrm>
            <a:off x="4741754" y="568345"/>
            <a:ext cx="4334135" cy="461665"/>
          </a:xfrm>
          <a:prstGeom prst="rect">
            <a:avLst/>
          </a:prstGeom>
        </p:spPr>
        <p:txBody>
          <a:bodyPr wrap="none">
            <a:spAutoFit/>
          </a:bodyPr>
          <a:lstStyle/>
          <a:p>
            <a:pPr algn="ctr"/>
            <a:r>
              <a:rPr lang="es-CO" sz="2400" b="1" dirty="0">
                <a:latin typeface="Arial" panose="020B0604020202020204" pitchFamily="34" charset="0"/>
                <a:ea typeface="Calibri" panose="020F0502020204030204" pitchFamily="34" charset="0"/>
                <a:cs typeface="Arial" panose="020B0604020202020204" pitchFamily="34" charset="0"/>
              </a:rPr>
              <a:t>RESULTADOS Y DISCUSIÓN</a:t>
            </a:r>
            <a:endParaRPr lang="es-CO" sz="2400"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xmlns="" id="{C015C3B2-E42D-4221-97A8-131933655528}"/>
              </a:ext>
            </a:extLst>
          </p:cNvPr>
          <p:cNvSpPr/>
          <p:nvPr/>
        </p:nvSpPr>
        <p:spPr>
          <a:xfrm>
            <a:off x="1807255" y="5587081"/>
            <a:ext cx="8577489" cy="7025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CO" sz="2000" dirty="0">
                <a:latin typeface="Arial" panose="020B0604020202020204" pitchFamily="34" charset="0"/>
                <a:ea typeface="Calibri" panose="020F0502020204030204" pitchFamily="34" charset="0"/>
              </a:rPr>
              <a:t>En total se registraron 14 órdenes de aves distribuidas en 27 familias, 64 géneros y 74 especies con los métodos de captura y observación. </a:t>
            </a:r>
            <a:endParaRPr lang="es-CO" sz="2000" dirty="0"/>
          </a:p>
        </p:txBody>
      </p:sp>
      <p:graphicFrame>
        <p:nvGraphicFramePr>
          <p:cNvPr id="27" name="Diagrama 26">
            <a:extLst>
              <a:ext uri="{FF2B5EF4-FFF2-40B4-BE49-F238E27FC236}">
                <a16:creationId xmlns:a16="http://schemas.microsoft.com/office/drawing/2014/main" xmlns="" id="{75190A79-AE09-4C94-A908-A79FA64CA4F1}"/>
              </a:ext>
            </a:extLst>
          </p:cNvPr>
          <p:cNvGraphicFramePr/>
          <p:nvPr>
            <p:extLst>
              <p:ext uri="{D42A27DB-BD31-4B8C-83A1-F6EECF244321}">
                <p14:modId xmlns:p14="http://schemas.microsoft.com/office/powerpoint/2010/main" val="4268801634"/>
              </p:ext>
            </p:extLst>
          </p:nvPr>
        </p:nvGraphicFramePr>
        <p:xfrm>
          <a:off x="-77338"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Hexágono 27">
            <a:extLst>
              <a:ext uri="{FF2B5EF4-FFF2-40B4-BE49-F238E27FC236}">
                <a16:creationId xmlns:a16="http://schemas.microsoft.com/office/drawing/2014/main" xmlns="" id="{C8B03447-E5B2-4CD4-A4C9-799A465299BD}"/>
              </a:ext>
            </a:extLst>
          </p:cNvPr>
          <p:cNvSpPr/>
          <p:nvPr/>
        </p:nvSpPr>
        <p:spPr>
          <a:xfrm>
            <a:off x="7820930" y="1756221"/>
            <a:ext cx="1807979" cy="1317600"/>
          </a:xfrm>
          <a:prstGeom prst="hexagon">
            <a:avLst/>
          </a:prstGeom>
          <a:solidFill>
            <a:srgbClr val="73C5C7"/>
          </a:solidFill>
          <a:ln>
            <a:solidFill>
              <a:srgbClr val="73C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300" dirty="0" err="1">
                <a:latin typeface="Arial" panose="020B0604020202020204" pitchFamily="34" charset="0"/>
                <a:cs typeface="Arial" panose="020B0604020202020204" pitchFamily="34" charset="0"/>
              </a:rPr>
              <a:t>Accipitriformes</a:t>
            </a:r>
            <a:r>
              <a:rPr lang="es-CO" sz="1300" dirty="0">
                <a:latin typeface="Arial" panose="020B0604020202020204" pitchFamily="34" charset="0"/>
                <a:cs typeface="Arial" panose="020B0604020202020204" pitchFamily="34" charset="0"/>
              </a:rPr>
              <a:t> </a:t>
            </a:r>
          </a:p>
          <a:p>
            <a:r>
              <a:rPr lang="es-CO" sz="1300" dirty="0">
                <a:latin typeface="Arial" panose="020B0604020202020204" pitchFamily="34" charset="0"/>
                <a:cs typeface="Arial" panose="020B0604020202020204" pitchFamily="34" charset="0"/>
              </a:rPr>
              <a:t>1 especie</a:t>
            </a:r>
          </a:p>
        </p:txBody>
      </p:sp>
      <p:sp>
        <p:nvSpPr>
          <p:cNvPr id="32" name="Hexágono 31">
            <a:extLst>
              <a:ext uri="{FF2B5EF4-FFF2-40B4-BE49-F238E27FC236}">
                <a16:creationId xmlns:a16="http://schemas.microsoft.com/office/drawing/2014/main" xmlns="" id="{C15417A7-C98C-4ABC-903E-1D3642BC0D45}"/>
              </a:ext>
            </a:extLst>
          </p:cNvPr>
          <p:cNvSpPr/>
          <p:nvPr/>
        </p:nvSpPr>
        <p:spPr>
          <a:xfrm>
            <a:off x="9262929" y="3858621"/>
            <a:ext cx="1689093" cy="1317600"/>
          </a:xfrm>
          <a:prstGeom prst="hexagon">
            <a:avLst/>
          </a:prstGeom>
          <a:solidFill>
            <a:srgbClr val="53B3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00" dirty="0">
                <a:latin typeface="Arial" panose="020B0604020202020204" pitchFamily="34" charset="0"/>
                <a:cs typeface="Arial" panose="020B0604020202020204" pitchFamily="34" charset="0"/>
              </a:rPr>
              <a:t>Anseriformes </a:t>
            </a:r>
          </a:p>
          <a:p>
            <a:pPr algn="ctr"/>
            <a:r>
              <a:rPr lang="es-CO" sz="1300" dirty="0">
                <a:latin typeface="Arial" panose="020B0604020202020204" pitchFamily="34" charset="0"/>
                <a:cs typeface="Arial" panose="020B0604020202020204" pitchFamily="34" charset="0"/>
              </a:rPr>
              <a:t>1 especie </a:t>
            </a:r>
          </a:p>
        </p:txBody>
      </p:sp>
      <p:pic>
        <p:nvPicPr>
          <p:cNvPr id="1028" name="Picture 4" descr="DSCN3529">
            <a:extLst>
              <a:ext uri="{FF2B5EF4-FFF2-40B4-BE49-F238E27FC236}">
                <a16:creationId xmlns:a16="http://schemas.microsoft.com/office/drawing/2014/main" xmlns="" id="{3458F0C5-6C16-4486-AE3B-D53946C957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9996" y="3126731"/>
            <a:ext cx="1689092" cy="1400422"/>
          </a:xfrm>
          <a:prstGeom prst="hexagon">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 name="Imagen 29">
            <a:extLst>
              <a:ext uri="{FF2B5EF4-FFF2-40B4-BE49-F238E27FC236}">
                <a16:creationId xmlns:a16="http://schemas.microsoft.com/office/drawing/2014/main" xmlns="" id="{DC02E842-3C10-4A43-B8D1-D60E5F762D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6854" y="2394785"/>
            <a:ext cx="1533600" cy="1463892"/>
          </a:xfrm>
          <a:prstGeom prst="hexagon">
            <a:avLst/>
          </a:prstGeom>
        </p:spPr>
      </p:pic>
    </p:spTree>
    <p:extLst>
      <p:ext uri="{BB962C8B-B14F-4D97-AF65-F5344CB8AC3E}">
        <p14:creationId xmlns:p14="http://schemas.microsoft.com/office/powerpoint/2010/main" val="894547139"/>
      </p:ext>
    </p:extLst>
  </p:cSld>
  <p:clrMapOvr>
    <a:masterClrMapping/>
  </p:clrMapOvr>
  <mc:AlternateContent xmlns:mc="http://schemas.openxmlformats.org/markup-compatibility/2006" xmlns:p14="http://schemas.microsoft.com/office/powerpoint/2010/main">
    <mc:Choice Requires="p14">
      <p:transition spd="slow" p14:dur="2000" advTm="75195"/>
    </mc:Choice>
    <mc:Fallback xmlns="">
      <p:transition spd="slow" advTm="7519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C5F02485-6FDD-47CD-851E-067426731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graphicFrame>
        <p:nvGraphicFramePr>
          <p:cNvPr id="2" name="Gráfico 1">
            <a:extLst>
              <a:ext uri="{FF2B5EF4-FFF2-40B4-BE49-F238E27FC236}">
                <a16:creationId xmlns:a16="http://schemas.microsoft.com/office/drawing/2014/main" xmlns="" id="{4F931254-956D-4BFB-8146-8D79538A0E77}"/>
              </a:ext>
            </a:extLst>
          </p:cNvPr>
          <p:cNvGraphicFramePr/>
          <p:nvPr>
            <p:extLst>
              <p:ext uri="{D42A27DB-BD31-4B8C-83A1-F6EECF244321}">
                <p14:modId xmlns:p14="http://schemas.microsoft.com/office/powerpoint/2010/main" val="3903465487"/>
              </p:ext>
            </p:extLst>
          </p:nvPr>
        </p:nvGraphicFramePr>
        <p:xfrm>
          <a:off x="968993" y="2442407"/>
          <a:ext cx="6426744" cy="389252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2">
            <a:extLst>
              <a:ext uri="{FF2B5EF4-FFF2-40B4-BE49-F238E27FC236}">
                <a16:creationId xmlns:a16="http://schemas.microsoft.com/office/drawing/2014/main" xmlns="" id="{B45B5F45-78B7-45EC-9DC6-F561B90269CD}"/>
              </a:ext>
            </a:extLst>
          </p:cNvPr>
          <p:cNvSpPr/>
          <p:nvPr/>
        </p:nvSpPr>
        <p:spPr>
          <a:xfrm>
            <a:off x="968993" y="1245716"/>
            <a:ext cx="10481479" cy="1015663"/>
          </a:xfrm>
          <a:prstGeom prst="rect">
            <a:avLst/>
          </a:prstGeom>
        </p:spPr>
        <p:txBody>
          <a:bodyPr wrap="square">
            <a:spAutoFit/>
          </a:bodyPr>
          <a:lstStyle/>
          <a:p>
            <a:r>
              <a:rPr lang="es-CO" sz="2000" b="1" dirty="0">
                <a:latin typeface="Arial" panose="020B0604020202020204" pitchFamily="34" charset="0"/>
                <a:ea typeface="Calibri" panose="020F0502020204030204" pitchFamily="34" charset="0"/>
              </a:rPr>
              <a:t>Total de especies registradas con el método de captura con redes de niebla en las áreas de sistema agroforestal, potrero, cafetal y bosque El Abejón en la Vereda San José.</a:t>
            </a:r>
            <a:endParaRPr lang="es-CO" sz="2000" dirty="0"/>
          </a:p>
        </p:txBody>
      </p:sp>
      <p:sp>
        <p:nvSpPr>
          <p:cNvPr id="5" name="Rectángulo 4">
            <a:extLst>
              <a:ext uri="{FF2B5EF4-FFF2-40B4-BE49-F238E27FC236}">
                <a16:creationId xmlns:a16="http://schemas.microsoft.com/office/drawing/2014/main" xmlns="" id="{877EF412-9793-4858-A39F-9D2E4D81D5EC}"/>
              </a:ext>
            </a:extLst>
          </p:cNvPr>
          <p:cNvSpPr/>
          <p:nvPr/>
        </p:nvSpPr>
        <p:spPr>
          <a:xfrm>
            <a:off x="7636847" y="2405564"/>
            <a:ext cx="3666699" cy="2547172"/>
          </a:xfrm>
          <a:prstGeom prst="rect">
            <a:avLst/>
          </a:prstGeom>
        </p:spPr>
        <p:txBody>
          <a:bodyPr wrap="square">
            <a:spAutoFit/>
          </a:bodyPr>
          <a:lstStyle/>
          <a:p>
            <a:pPr algn="just">
              <a:lnSpc>
                <a:spcPct val="115000"/>
              </a:lnSpc>
              <a:spcAft>
                <a:spcPts val="0"/>
              </a:spcAft>
            </a:pPr>
            <a:r>
              <a:rPr lang="es-CO" sz="2000" dirty="0">
                <a:latin typeface="Arial" panose="020B0604020202020204" pitchFamily="34" charset="0"/>
                <a:ea typeface="Calibri" panose="020F0502020204030204" pitchFamily="34" charset="0"/>
                <a:cs typeface="Arial" panose="020B0604020202020204" pitchFamily="34" charset="0"/>
              </a:rPr>
              <a:t>Las familias más diversas fueron </a:t>
            </a:r>
            <a:r>
              <a:rPr lang="es-CO" sz="2000" dirty="0" err="1">
                <a:latin typeface="Arial" panose="020B0604020202020204" pitchFamily="34" charset="0"/>
                <a:ea typeface="Calibri" panose="020F0502020204030204" pitchFamily="34" charset="0"/>
                <a:cs typeface="Arial" panose="020B0604020202020204" pitchFamily="34" charset="0"/>
              </a:rPr>
              <a:t>Thraupidae</a:t>
            </a:r>
            <a:r>
              <a:rPr lang="es-CO" sz="2000" dirty="0">
                <a:latin typeface="Arial" panose="020B0604020202020204" pitchFamily="34" charset="0"/>
                <a:ea typeface="Calibri" panose="020F0502020204030204" pitchFamily="34" charset="0"/>
                <a:cs typeface="Arial" panose="020B0604020202020204" pitchFamily="34" charset="0"/>
              </a:rPr>
              <a:t> con 10 géneros y 13 especies; </a:t>
            </a:r>
            <a:r>
              <a:rPr lang="es-CO" sz="2000" dirty="0" err="1">
                <a:latin typeface="Arial" panose="020B0604020202020204" pitchFamily="34" charset="0"/>
                <a:ea typeface="Calibri" panose="020F0502020204030204" pitchFamily="34" charset="0"/>
                <a:cs typeface="Arial" panose="020B0604020202020204" pitchFamily="34" charset="0"/>
              </a:rPr>
              <a:t>Tyrannidae</a:t>
            </a:r>
            <a:r>
              <a:rPr lang="es-CO" sz="2000" dirty="0">
                <a:latin typeface="Arial" panose="020B0604020202020204" pitchFamily="34" charset="0"/>
                <a:ea typeface="Calibri" panose="020F0502020204030204" pitchFamily="34" charset="0"/>
                <a:cs typeface="Arial" panose="020B0604020202020204" pitchFamily="34" charset="0"/>
              </a:rPr>
              <a:t> con 7 géneros y 7 especies, seguida de </a:t>
            </a:r>
            <a:r>
              <a:rPr lang="es-CO" sz="2000" dirty="0" err="1">
                <a:latin typeface="Arial" panose="020B0604020202020204" pitchFamily="34" charset="0"/>
                <a:ea typeface="Calibri" panose="020F0502020204030204" pitchFamily="34" charset="0"/>
                <a:cs typeface="Arial" panose="020B0604020202020204" pitchFamily="34" charset="0"/>
              </a:rPr>
              <a:t>Trochilidae</a:t>
            </a:r>
            <a:r>
              <a:rPr lang="es-CO" sz="2000" dirty="0">
                <a:latin typeface="Arial" panose="020B0604020202020204" pitchFamily="34" charset="0"/>
                <a:ea typeface="Calibri" panose="020F0502020204030204" pitchFamily="34" charset="0"/>
                <a:cs typeface="Arial" panose="020B0604020202020204" pitchFamily="34" charset="0"/>
              </a:rPr>
              <a:t> con 5 géneros y 8 especies. </a:t>
            </a:r>
            <a:endParaRPr lang="es-CO"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xmlns="" id="{E26D5051-423B-455F-BB7A-1CBF17C606B0}"/>
              </a:ext>
            </a:extLst>
          </p:cNvPr>
          <p:cNvSpPr/>
          <p:nvPr/>
        </p:nvSpPr>
        <p:spPr>
          <a:xfrm>
            <a:off x="8153672" y="547533"/>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318161"/>
      </p:ext>
    </p:extLst>
  </p:cSld>
  <p:clrMapOvr>
    <a:masterClrMapping/>
  </p:clrMapOvr>
  <mc:AlternateContent xmlns:mc="http://schemas.openxmlformats.org/markup-compatibility/2006" xmlns:p14="http://schemas.microsoft.com/office/powerpoint/2010/main">
    <mc:Choice Requires="p14">
      <p:transition spd="slow" p14:dur="2000" advTm="57432"/>
    </mc:Choice>
    <mc:Fallback xmlns="">
      <p:transition spd="slow" advTm="5743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97914760-4FE1-4A9E-96DE-266A5EAF2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2" name="Gráfico 1">
            <a:extLst>
              <a:ext uri="{FF2B5EF4-FFF2-40B4-BE49-F238E27FC236}">
                <a16:creationId xmlns:a16="http://schemas.microsoft.com/office/drawing/2014/main" xmlns="" id="{3C892E09-B69B-4A25-9D49-B5FBD11F7350}"/>
              </a:ext>
            </a:extLst>
          </p:cNvPr>
          <p:cNvGraphicFramePr/>
          <p:nvPr>
            <p:extLst>
              <p:ext uri="{D42A27DB-BD31-4B8C-83A1-F6EECF244321}">
                <p14:modId xmlns:p14="http://schemas.microsoft.com/office/powerpoint/2010/main" val="1818980825"/>
              </p:ext>
            </p:extLst>
          </p:nvPr>
        </p:nvGraphicFramePr>
        <p:xfrm>
          <a:off x="800669" y="1897039"/>
          <a:ext cx="7137779" cy="456219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2">
            <a:extLst>
              <a:ext uri="{FF2B5EF4-FFF2-40B4-BE49-F238E27FC236}">
                <a16:creationId xmlns:a16="http://schemas.microsoft.com/office/drawing/2014/main" xmlns="" id="{C77F6AE2-6B30-411D-BB74-97C8D0A6B853}"/>
              </a:ext>
            </a:extLst>
          </p:cNvPr>
          <p:cNvSpPr/>
          <p:nvPr/>
        </p:nvSpPr>
        <p:spPr>
          <a:xfrm>
            <a:off x="2388357" y="1275349"/>
            <a:ext cx="7733732" cy="660948"/>
          </a:xfrm>
          <a:prstGeom prst="rect">
            <a:avLst/>
          </a:prstGeom>
        </p:spPr>
        <p:txBody>
          <a:bodyPr wrap="square">
            <a:spAutoFit/>
          </a:bodyPr>
          <a:lstStyle/>
          <a:p>
            <a:r>
              <a:rPr lang="es-CO" b="1" dirty="0">
                <a:latin typeface="Arial" panose="020B0604020202020204" pitchFamily="34" charset="0"/>
                <a:ea typeface="Calibri" panose="020F0502020204030204" pitchFamily="34" charset="0"/>
              </a:rPr>
              <a:t>Total de especies mediante método de observación en la vereda San José</a:t>
            </a:r>
            <a:endParaRPr lang="es-CO" dirty="0"/>
          </a:p>
        </p:txBody>
      </p:sp>
      <p:sp>
        <p:nvSpPr>
          <p:cNvPr id="5" name="Rectángulo 4">
            <a:extLst>
              <a:ext uri="{FF2B5EF4-FFF2-40B4-BE49-F238E27FC236}">
                <a16:creationId xmlns:a16="http://schemas.microsoft.com/office/drawing/2014/main" xmlns="" id="{EF6B89AE-7FD3-4257-B8AB-59222D57B4C2}"/>
              </a:ext>
            </a:extLst>
          </p:cNvPr>
          <p:cNvSpPr/>
          <p:nvPr/>
        </p:nvSpPr>
        <p:spPr>
          <a:xfrm>
            <a:off x="8144957" y="3028106"/>
            <a:ext cx="3589843" cy="2554545"/>
          </a:xfrm>
          <a:prstGeom prst="rect">
            <a:avLst/>
          </a:prstGeom>
        </p:spPr>
        <p:txBody>
          <a:bodyPr wrap="square">
            <a:spAutoFit/>
          </a:bodyPr>
          <a:lstStyle/>
          <a:p>
            <a:pPr algn="just"/>
            <a:r>
              <a:rPr lang="es-CO" sz="2000" dirty="0">
                <a:latin typeface="Arial" panose="020B0604020202020204" pitchFamily="34" charset="0"/>
                <a:ea typeface="Calibri" panose="020F0502020204030204" pitchFamily="34" charset="0"/>
              </a:rPr>
              <a:t>Las familias más diversas correspondieron a </a:t>
            </a:r>
            <a:r>
              <a:rPr lang="es-CO" sz="2000" dirty="0" err="1">
                <a:latin typeface="Arial" panose="020B0604020202020204" pitchFamily="34" charset="0"/>
                <a:ea typeface="Calibri" panose="020F0502020204030204" pitchFamily="34" charset="0"/>
              </a:rPr>
              <a:t>Thraupidae</a:t>
            </a:r>
            <a:r>
              <a:rPr lang="es-CO" sz="2000" dirty="0">
                <a:latin typeface="Arial" panose="020B0604020202020204" pitchFamily="34" charset="0"/>
                <a:ea typeface="Calibri" panose="020F0502020204030204" pitchFamily="34" charset="0"/>
              </a:rPr>
              <a:t> con 10 géneros y 15 especies, luego </a:t>
            </a:r>
            <a:r>
              <a:rPr lang="es-CO" sz="2000" dirty="0" err="1">
                <a:latin typeface="Arial" panose="020B0604020202020204" pitchFamily="34" charset="0"/>
                <a:ea typeface="Calibri" panose="020F0502020204030204" pitchFamily="34" charset="0"/>
              </a:rPr>
              <a:t>Tyrannidae</a:t>
            </a:r>
            <a:r>
              <a:rPr lang="es-CO" sz="2000" dirty="0">
                <a:latin typeface="Arial" panose="020B0604020202020204" pitchFamily="34" charset="0"/>
                <a:ea typeface="Calibri" panose="020F0502020204030204" pitchFamily="34" charset="0"/>
              </a:rPr>
              <a:t> con 8 géneros y 8 especies, las demás familias se distribuyeron entre 1 o 2 géneros.</a:t>
            </a:r>
          </a:p>
        </p:txBody>
      </p:sp>
      <p:sp>
        <p:nvSpPr>
          <p:cNvPr id="6" name="Rectángulo 5">
            <a:extLst>
              <a:ext uri="{FF2B5EF4-FFF2-40B4-BE49-F238E27FC236}">
                <a16:creationId xmlns:a16="http://schemas.microsoft.com/office/drawing/2014/main" xmlns="" id="{4F313E26-DF89-4696-A6E6-2D76280F6334}"/>
              </a:ext>
            </a:extLst>
          </p:cNvPr>
          <p:cNvSpPr/>
          <p:nvPr/>
        </p:nvSpPr>
        <p:spPr>
          <a:xfrm>
            <a:off x="8144957" y="763854"/>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95234"/>
      </p:ext>
    </p:extLst>
  </p:cSld>
  <p:clrMapOvr>
    <a:masterClrMapping/>
  </p:clrMapOvr>
  <mc:AlternateContent xmlns:mc="http://schemas.openxmlformats.org/markup-compatibility/2006" xmlns:p14="http://schemas.microsoft.com/office/powerpoint/2010/main">
    <mc:Choice Requires="p14">
      <p:transition spd="slow" p14:dur="2000" advTm="15203"/>
    </mc:Choice>
    <mc:Fallback xmlns="">
      <p:transition spd="slow" advTm="152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WordPictureWatermark30398871" descr="Plantilla hoja membreteada fup">
            <a:extLst>
              <a:ext uri="{FF2B5EF4-FFF2-40B4-BE49-F238E27FC236}">
                <a16:creationId xmlns:a16="http://schemas.microsoft.com/office/drawing/2014/main" xmlns="" id="{385401FF-8075-4696-B21C-5039C8E749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0" y="-11716"/>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4037BEA9-57F6-47D0-A1A3-1E693465C6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62" t="43935" r="31640" b="21946"/>
          <a:stretch/>
        </p:blipFill>
        <p:spPr>
          <a:xfrm>
            <a:off x="11056302" y="0"/>
            <a:ext cx="1135698" cy="1205948"/>
          </a:xfrm>
          <a:prstGeom prst="rect">
            <a:avLst/>
          </a:prstGeom>
        </p:spPr>
      </p:pic>
      <p:pic>
        <p:nvPicPr>
          <p:cNvPr id="6" name="Imagen 5">
            <a:extLst>
              <a:ext uri="{FF2B5EF4-FFF2-40B4-BE49-F238E27FC236}">
                <a16:creationId xmlns:a16="http://schemas.microsoft.com/office/drawing/2014/main" xmlns="" id="{7E790E8B-CBA7-4B53-B6B7-7FC0E391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57" t="38647" r="41159" b="31787"/>
          <a:stretch/>
        </p:blipFill>
        <p:spPr>
          <a:xfrm>
            <a:off x="11056302" y="1213568"/>
            <a:ext cx="1135698" cy="1150740"/>
          </a:xfrm>
          <a:prstGeom prst="rect">
            <a:avLst/>
          </a:prstGeom>
        </p:spPr>
      </p:pic>
      <p:pic>
        <p:nvPicPr>
          <p:cNvPr id="8" name="Imagen 7">
            <a:extLst>
              <a:ext uri="{FF2B5EF4-FFF2-40B4-BE49-F238E27FC236}">
                <a16:creationId xmlns:a16="http://schemas.microsoft.com/office/drawing/2014/main" xmlns="" id="{FD93E85B-5B5B-47D0-973C-2CA35FD8C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8" r="12860"/>
          <a:stretch/>
        </p:blipFill>
        <p:spPr>
          <a:xfrm>
            <a:off x="11056302" y="2371928"/>
            <a:ext cx="1135698" cy="1072312"/>
          </a:xfrm>
          <a:prstGeom prst="rect">
            <a:avLst/>
          </a:prstGeom>
        </p:spPr>
      </p:pic>
      <p:pic>
        <p:nvPicPr>
          <p:cNvPr id="10" name="Imagen 9">
            <a:extLst>
              <a:ext uri="{FF2B5EF4-FFF2-40B4-BE49-F238E27FC236}">
                <a16:creationId xmlns:a16="http://schemas.microsoft.com/office/drawing/2014/main" xmlns="" id="{353D8DF7-CCF5-482F-8352-5BB604D92B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99" r="6767"/>
          <a:stretch/>
        </p:blipFill>
        <p:spPr>
          <a:xfrm flipH="1">
            <a:off x="11065750" y="3440716"/>
            <a:ext cx="1135698" cy="1072312"/>
          </a:xfrm>
          <a:prstGeom prst="rect">
            <a:avLst/>
          </a:prstGeom>
        </p:spPr>
      </p:pic>
      <p:pic>
        <p:nvPicPr>
          <p:cNvPr id="12" name="Imagen 11">
            <a:extLst>
              <a:ext uri="{FF2B5EF4-FFF2-40B4-BE49-F238E27FC236}">
                <a16:creationId xmlns:a16="http://schemas.microsoft.com/office/drawing/2014/main" xmlns="" id="{9E3FABFA-E788-45B4-932C-E22A987B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841" t="28599" r="34782" b="48406"/>
          <a:stretch/>
        </p:blipFill>
        <p:spPr>
          <a:xfrm>
            <a:off x="11046855" y="4515955"/>
            <a:ext cx="1145145" cy="1205948"/>
          </a:xfrm>
          <a:prstGeom prst="rect">
            <a:avLst/>
          </a:prstGeom>
        </p:spPr>
      </p:pic>
      <p:pic>
        <p:nvPicPr>
          <p:cNvPr id="14" name="Imagen 13">
            <a:extLst>
              <a:ext uri="{FF2B5EF4-FFF2-40B4-BE49-F238E27FC236}">
                <a16:creationId xmlns:a16="http://schemas.microsoft.com/office/drawing/2014/main" xmlns="" id="{FB6D3B1D-8201-4017-8898-139FA323C0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646" t="30919" r="19740" b="5893"/>
          <a:stretch/>
        </p:blipFill>
        <p:spPr>
          <a:xfrm flipH="1">
            <a:off x="11037408" y="5733736"/>
            <a:ext cx="1145145" cy="1139791"/>
          </a:xfrm>
          <a:prstGeom prst="rect">
            <a:avLst/>
          </a:prstGeom>
        </p:spPr>
      </p:pic>
      <p:sp>
        <p:nvSpPr>
          <p:cNvPr id="15" name="CuadroTexto 14">
            <a:extLst>
              <a:ext uri="{FF2B5EF4-FFF2-40B4-BE49-F238E27FC236}">
                <a16:creationId xmlns:a16="http://schemas.microsoft.com/office/drawing/2014/main" xmlns="" id="{105D5E7F-59E4-48AC-A9BF-854AE5B3DE61}"/>
              </a:ext>
            </a:extLst>
          </p:cNvPr>
          <p:cNvSpPr txBox="1"/>
          <p:nvPr/>
        </p:nvSpPr>
        <p:spPr>
          <a:xfrm>
            <a:off x="4608443" y="628793"/>
            <a:ext cx="4890053" cy="584775"/>
          </a:xfrm>
          <a:prstGeom prst="rect">
            <a:avLst/>
          </a:prstGeom>
          <a:noFill/>
        </p:spPr>
        <p:txBody>
          <a:bodyPr wrap="square" rtlCol="0">
            <a:spAutoFit/>
          </a:bodyPr>
          <a:lstStyle/>
          <a:p>
            <a:pPr algn="ctr"/>
            <a:r>
              <a:rPr lang="es-CO" sz="3200" b="1" dirty="0">
                <a:solidFill>
                  <a:srgbClr val="00B050"/>
                </a:solidFill>
                <a:latin typeface="Arial" panose="020B0604020202020204" pitchFamily="34" charset="0"/>
                <a:cs typeface="Arial" panose="020B0604020202020204" pitchFamily="34" charset="0"/>
              </a:rPr>
              <a:t>INTRODUCCIÓN</a:t>
            </a:r>
          </a:p>
        </p:txBody>
      </p:sp>
      <p:sp>
        <p:nvSpPr>
          <p:cNvPr id="16" name="Rectángulo 15">
            <a:extLst>
              <a:ext uri="{FF2B5EF4-FFF2-40B4-BE49-F238E27FC236}">
                <a16:creationId xmlns:a16="http://schemas.microsoft.com/office/drawing/2014/main" xmlns="" id="{42F844C7-8CC3-4BEC-9DD8-3E8299C64C0D}"/>
              </a:ext>
            </a:extLst>
          </p:cNvPr>
          <p:cNvSpPr/>
          <p:nvPr/>
        </p:nvSpPr>
        <p:spPr>
          <a:xfrm>
            <a:off x="927652" y="1940986"/>
            <a:ext cx="8570843" cy="1569660"/>
          </a:xfrm>
          <a:prstGeom prst="rect">
            <a:avLst/>
          </a:prstGeom>
          <a:solidFill>
            <a:schemeClr val="accent6">
              <a:lumMod val="40000"/>
              <a:lumOff val="60000"/>
            </a:schemeClr>
          </a:solidFill>
        </p:spPr>
        <p:txBody>
          <a:bodyPr wrap="square">
            <a:spAutoFit/>
          </a:bodyPr>
          <a:lstStyle/>
          <a:p>
            <a:pPr algn="just">
              <a:spcAft>
                <a:spcPts val="0"/>
              </a:spcAft>
            </a:pPr>
            <a:r>
              <a:rPr lang="es-CO" sz="2400" dirty="0">
                <a:latin typeface="Arial" panose="020B0604020202020204" pitchFamily="34" charset="0"/>
                <a:ea typeface="Calibri" panose="020F0502020204030204" pitchFamily="34" charset="0"/>
              </a:rPr>
              <a:t>Villareal </a:t>
            </a:r>
            <a:r>
              <a:rPr lang="es-CO" sz="2400" i="1" dirty="0">
                <a:latin typeface="Arial" panose="020B0604020202020204" pitchFamily="34" charset="0"/>
                <a:ea typeface="Calibri" panose="020F0502020204030204" pitchFamily="34" charset="0"/>
              </a:rPr>
              <a:t>et al.</a:t>
            </a:r>
            <a:r>
              <a:rPr lang="es-CO" sz="2400" dirty="0">
                <a:latin typeface="Arial" panose="020B0604020202020204" pitchFamily="34" charset="0"/>
                <a:ea typeface="Calibri" panose="020F0502020204030204" pitchFamily="34" charset="0"/>
              </a:rPr>
              <a:t> afirman que las aves son el grupo más diverso y están catalogadas como indicadoras biológicas de los ecosistemas debido a su riqueza, distribución geográfica y el grado de especialización.</a:t>
            </a:r>
          </a:p>
        </p:txBody>
      </p:sp>
      <p:sp>
        <p:nvSpPr>
          <p:cNvPr id="17" name="Rectángulo 16">
            <a:extLst>
              <a:ext uri="{FF2B5EF4-FFF2-40B4-BE49-F238E27FC236}">
                <a16:creationId xmlns:a16="http://schemas.microsoft.com/office/drawing/2014/main" xmlns="" id="{A315A5F0-DEE4-4C4D-9CA0-196D2970C5B6}"/>
              </a:ext>
            </a:extLst>
          </p:cNvPr>
          <p:cNvSpPr/>
          <p:nvPr/>
        </p:nvSpPr>
        <p:spPr>
          <a:xfrm>
            <a:off x="927652" y="3868734"/>
            <a:ext cx="8570843" cy="1938992"/>
          </a:xfrm>
          <a:prstGeom prst="rect">
            <a:avLst/>
          </a:prstGeom>
          <a:solidFill>
            <a:srgbClr val="92D050"/>
          </a:solidFill>
        </p:spPr>
        <p:txBody>
          <a:bodyPr wrap="square">
            <a:spAutoFit/>
          </a:bodyPr>
          <a:lstStyle/>
          <a:p>
            <a:pPr algn="just"/>
            <a:r>
              <a:rPr lang="es-MX" sz="2400" dirty="0">
                <a:latin typeface="Arial" panose="020B0604020202020204" pitchFamily="34" charset="0"/>
                <a:cs typeface="Arial" panose="020B0604020202020204" pitchFamily="34" charset="0"/>
              </a:rPr>
              <a:t>Perturbaciones en el ambiente como la expansión de la frontera agrícola ocasionan cambios en la población de aves, sin embargo las comunidades rurales mantienen una relación entre sus actividades y las especies que habitan en su entorno. </a:t>
            </a:r>
          </a:p>
        </p:txBody>
      </p:sp>
    </p:spTree>
    <p:extLst>
      <p:ext uri="{BB962C8B-B14F-4D97-AF65-F5344CB8AC3E}">
        <p14:creationId xmlns:p14="http://schemas.microsoft.com/office/powerpoint/2010/main" val="4123980425"/>
      </p:ext>
    </p:extLst>
  </p:cSld>
  <p:clrMapOvr>
    <a:masterClrMapping/>
  </p:clrMapOvr>
  <mc:AlternateContent xmlns:mc="http://schemas.openxmlformats.org/markup-compatibility/2006" xmlns:p14="http://schemas.microsoft.com/office/powerpoint/2010/main">
    <mc:Choice Requires="p14">
      <p:transition spd="slow" p14:dur="2000" advTm="61127"/>
    </mc:Choice>
    <mc:Fallback xmlns="">
      <p:transition spd="slow" advTm="6112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64F1F4C9-453A-460C-B667-BDA592B8C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ángulo 1">
            <a:extLst>
              <a:ext uri="{FF2B5EF4-FFF2-40B4-BE49-F238E27FC236}">
                <a16:creationId xmlns:a16="http://schemas.microsoft.com/office/drawing/2014/main" xmlns="" id="{9F7468C4-C571-4E58-8788-654A52891C21}"/>
              </a:ext>
            </a:extLst>
          </p:cNvPr>
          <p:cNvSpPr/>
          <p:nvPr/>
        </p:nvSpPr>
        <p:spPr>
          <a:xfrm>
            <a:off x="346364" y="1290531"/>
            <a:ext cx="11428873" cy="1477328"/>
          </a:xfrm>
          <a:prstGeom prst="rect">
            <a:avLst/>
          </a:prstGeom>
        </p:spPr>
        <p:txBody>
          <a:bodyPr wrap="square">
            <a:spAutoFit/>
          </a:bodyPr>
          <a:lstStyle/>
          <a:p>
            <a:pPr algn="just"/>
            <a:r>
              <a:rPr lang="es-CO" dirty="0">
                <a:latin typeface="Arial" panose="020B0604020202020204" pitchFamily="34" charset="0"/>
                <a:ea typeface="Calibri" panose="020F0502020204030204" pitchFamily="34" charset="0"/>
              </a:rPr>
              <a:t>Sánchez Clavijo </a:t>
            </a:r>
            <a:r>
              <a:rPr lang="es-CO" i="1" dirty="0">
                <a:latin typeface="Arial" panose="020B0604020202020204" pitchFamily="34" charset="0"/>
                <a:ea typeface="Calibri" panose="020F0502020204030204" pitchFamily="34" charset="0"/>
              </a:rPr>
              <a:t>et al,</a:t>
            </a:r>
            <a:r>
              <a:rPr lang="es-CO" dirty="0">
                <a:latin typeface="Arial" panose="020B0604020202020204" pitchFamily="34" charset="0"/>
                <a:ea typeface="Calibri" panose="020F0502020204030204" pitchFamily="34" charset="0"/>
              </a:rPr>
              <a:t> consideran que la disminución y homogenización de especies de fauna están asociadas a la expansión de la frontera agrícola y la eliminación de coberturas vegetales, consideran que </a:t>
            </a:r>
            <a:r>
              <a:rPr lang="es-CO" dirty="0">
                <a:latin typeface="Arial" panose="020B0604020202020204" pitchFamily="34" charset="0"/>
                <a:ea typeface="Calibri" panose="020F0502020204030204" pitchFamily="34" charset="0"/>
                <a:cs typeface="Arial" panose="020B0604020202020204" pitchFamily="34" charset="0"/>
              </a:rPr>
              <a:t>los </a:t>
            </a:r>
            <a:r>
              <a:rPr lang="es-CO" dirty="0">
                <a:latin typeface="Arial" panose="020B0604020202020204" pitchFamily="34" charset="0"/>
                <a:cs typeface="Arial" panose="020B0604020202020204" pitchFamily="34" charset="0"/>
              </a:rPr>
              <a:t>cafetales con bajo sombrío y los sistemas agroforestales albergan especies comunes, es decir, numerosos individuos de la misma especie y algunas especies raras, muchas veces representadas por solo uno o dos individuos. Por ejemplo: </a:t>
            </a:r>
          </a:p>
        </p:txBody>
      </p:sp>
      <p:sp>
        <p:nvSpPr>
          <p:cNvPr id="3" name="Rectángulo 2">
            <a:extLst>
              <a:ext uri="{FF2B5EF4-FFF2-40B4-BE49-F238E27FC236}">
                <a16:creationId xmlns:a16="http://schemas.microsoft.com/office/drawing/2014/main" xmlns="" id="{E3C64965-5989-49FA-AF58-C72B053FD1CA}"/>
              </a:ext>
            </a:extLst>
          </p:cNvPr>
          <p:cNvSpPr/>
          <p:nvPr/>
        </p:nvSpPr>
        <p:spPr>
          <a:xfrm>
            <a:off x="4148760" y="3099344"/>
            <a:ext cx="4915048" cy="3273747"/>
          </a:xfrm>
          <a:prstGeom prst="rect">
            <a:avLst/>
          </a:prstGeom>
        </p:spPr>
        <p:txBody>
          <a:bodyPr wrap="square">
            <a:spAutoFit/>
          </a:bodyPr>
          <a:lstStyle/>
          <a:p>
            <a:pPr algn="just"/>
            <a:r>
              <a:rPr lang="es-CO" sz="2000" dirty="0">
                <a:latin typeface="Arial" panose="020B0604020202020204" pitchFamily="34" charset="0"/>
                <a:ea typeface="Calibri" panose="020F0502020204030204" pitchFamily="34" charset="0"/>
              </a:rPr>
              <a:t>A mayor presencia de árboles mayor la diversidad de aves según Sánchez Clavijo </a:t>
            </a:r>
            <a:r>
              <a:rPr lang="es-CO" sz="2000" i="1" dirty="0">
                <a:latin typeface="Arial" panose="020B0604020202020204" pitchFamily="34" charset="0"/>
                <a:ea typeface="Calibri" panose="020F0502020204030204" pitchFamily="34" charset="0"/>
              </a:rPr>
              <a:t>et al</a:t>
            </a:r>
            <a:r>
              <a:rPr lang="es-CO" sz="2000" dirty="0">
                <a:latin typeface="Arial" panose="020B0604020202020204" pitchFamily="34" charset="0"/>
                <a:ea typeface="Calibri" panose="020F0502020204030204" pitchFamily="34" charset="0"/>
              </a:rPr>
              <a:t>, considerando que los sistemas agroforestales son el tipo de producción que no destruye de manera expansiva y homogénea y mejora el panorama de la expansión agrícola generando oportunidades de conservación y regeneración de hábitats naturales. </a:t>
            </a:r>
            <a:endParaRPr lang="es-CO" sz="2000" dirty="0"/>
          </a:p>
        </p:txBody>
      </p:sp>
      <p:pic>
        <p:nvPicPr>
          <p:cNvPr id="2050" name="Picture 2">
            <a:extLst>
              <a:ext uri="{FF2B5EF4-FFF2-40B4-BE49-F238E27FC236}">
                <a16:creationId xmlns:a16="http://schemas.microsoft.com/office/drawing/2014/main" xmlns="" id="{B4DB614F-7B1A-4C49-8488-4F35D6AABB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8082" t="7858" r="11095" b="10074"/>
          <a:stretch>
            <a:fillRect/>
          </a:stretch>
        </p:blipFill>
        <p:spPr bwMode="auto">
          <a:xfrm>
            <a:off x="1718727" y="2706579"/>
            <a:ext cx="1860573" cy="1882832"/>
          </a:xfrm>
          <a:prstGeom prst="ellipse">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descr="DSCN1662">
            <a:extLst>
              <a:ext uri="{FF2B5EF4-FFF2-40B4-BE49-F238E27FC236}">
                <a16:creationId xmlns:a16="http://schemas.microsoft.com/office/drawing/2014/main" xmlns="" id="{F1656E1E-F718-4C49-84E6-42E8145A85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66" t="7622" r="21950" b="19138"/>
          <a:stretch/>
        </p:blipFill>
        <p:spPr bwMode="auto">
          <a:xfrm>
            <a:off x="1703947" y="4689742"/>
            <a:ext cx="1860573" cy="1878013"/>
          </a:xfrm>
          <a:prstGeom prst="ellipse">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Imagen 3">
            <a:extLst>
              <a:ext uri="{FF2B5EF4-FFF2-40B4-BE49-F238E27FC236}">
                <a16:creationId xmlns:a16="http://schemas.microsoft.com/office/drawing/2014/main" xmlns="" id="{3AFE0AA9-C017-4897-8D1F-3235B9CA18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38" t="13344" r="16219" b="6258"/>
          <a:stretch/>
        </p:blipFill>
        <p:spPr>
          <a:xfrm>
            <a:off x="9395723" y="3284561"/>
            <a:ext cx="2184659" cy="2137052"/>
          </a:xfrm>
          <a:prstGeom prst="ellipse">
            <a:avLst/>
          </a:prstGeom>
        </p:spPr>
      </p:pic>
      <p:sp>
        <p:nvSpPr>
          <p:cNvPr id="5" name="Rectángulo 4">
            <a:extLst>
              <a:ext uri="{FF2B5EF4-FFF2-40B4-BE49-F238E27FC236}">
                <a16:creationId xmlns:a16="http://schemas.microsoft.com/office/drawing/2014/main" xmlns="" id="{CC225A07-521E-49B6-A4F5-5897C70EA996}"/>
              </a:ext>
            </a:extLst>
          </p:cNvPr>
          <p:cNvSpPr/>
          <p:nvPr/>
        </p:nvSpPr>
        <p:spPr>
          <a:xfrm>
            <a:off x="7441102" y="682597"/>
            <a:ext cx="4334135" cy="461665"/>
          </a:xfrm>
          <a:prstGeom prst="rect">
            <a:avLst/>
          </a:prstGeom>
        </p:spPr>
        <p:txBody>
          <a:bodyPr wrap="none">
            <a:spAutoFit/>
          </a:bodyPr>
          <a:lstStyle/>
          <a:p>
            <a:pPr algn="ctr"/>
            <a:r>
              <a:rPr lang="es-CO" sz="2400" b="1" dirty="0">
                <a:latin typeface="Arial" panose="020B0604020202020204" pitchFamily="34" charset="0"/>
                <a:ea typeface="Calibri" panose="020F0502020204030204" pitchFamily="34" charset="0"/>
                <a:cs typeface="Arial" panose="020B0604020202020204" pitchFamily="34" charset="0"/>
              </a:rPr>
              <a:t>RESULTADOS Y DISCUSIÓN</a:t>
            </a:r>
            <a:endParaRPr lang="es-CO"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041446"/>
      </p:ext>
    </p:extLst>
  </p:cSld>
  <p:clrMapOvr>
    <a:masterClrMapping/>
  </p:clrMapOvr>
  <mc:AlternateContent xmlns:mc="http://schemas.openxmlformats.org/markup-compatibility/2006" xmlns:p14="http://schemas.microsoft.com/office/powerpoint/2010/main">
    <mc:Choice Requires="p14">
      <p:transition spd="slow" p14:dur="2000" advTm="82666"/>
    </mc:Choice>
    <mc:Fallback xmlns="">
      <p:transition spd="slow" advTm="8266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56C7C5C9-1BA6-48E7-B219-B72F86780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ángulo 1">
            <a:extLst>
              <a:ext uri="{FF2B5EF4-FFF2-40B4-BE49-F238E27FC236}">
                <a16:creationId xmlns:a16="http://schemas.microsoft.com/office/drawing/2014/main" xmlns="" id="{9EA5BEF9-25D9-4809-ADF1-25E250B4381E}"/>
              </a:ext>
            </a:extLst>
          </p:cNvPr>
          <p:cNvSpPr/>
          <p:nvPr/>
        </p:nvSpPr>
        <p:spPr>
          <a:xfrm>
            <a:off x="3840414" y="1115283"/>
            <a:ext cx="4511171" cy="461665"/>
          </a:xfrm>
          <a:prstGeom prst="rect">
            <a:avLst/>
          </a:prstGeom>
        </p:spPr>
        <p:txBody>
          <a:bodyPr wrap="none">
            <a:spAutoFit/>
          </a:bodyPr>
          <a:lstStyle/>
          <a:p>
            <a:pPr algn="ctr"/>
            <a:r>
              <a:rPr lang="es-CO" sz="2400" b="1" dirty="0">
                <a:latin typeface="Arial" panose="020B0604020202020204" pitchFamily="34" charset="0"/>
                <a:ea typeface="Calibri" panose="020F0502020204030204" pitchFamily="34" charset="0"/>
                <a:cs typeface="Arial" panose="020B0604020202020204" pitchFamily="34" charset="0"/>
              </a:rPr>
              <a:t>DIVERSIDAD DE MARGALEF </a:t>
            </a:r>
            <a:endParaRPr lang="es-CO" sz="2400" b="1" dirty="0">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xmlns="" id="{4D6916E7-B087-4AAB-8D26-D5596F8A9860}"/>
              </a:ext>
            </a:extLst>
          </p:cNvPr>
          <p:cNvGraphicFramePr>
            <a:graphicFrameLocks noGrp="1"/>
          </p:cNvGraphicFramePr>
          <p:nvPr>
            <p:extLst>
              <p:ext uri="{D42A27DB-BD31-4B8C-83A1-F6EECF244321}">
                <p14:modId xmlns:p14="http://schemas.microsoft.com/office/powerpoint/2010/main" val="1129274420"/>
              </p:ext>
            </p:extLst>
          </p:nvPr>
        </p:nvGraphicFramePr>
        <p:xfrm>
          <a:off x="832962" y="1865491"/>
          <a:ext cx="5698008" cy="2461390"/>
        </p:xfrm>
        <a:graphic>
          <a:graphicData uri="http://schemas.openxmlformats.org/drawingml/2006/table">
            <a:tbl>
              <a:tblPr firstRow="1" firstCol="1">
                <a:tableStyleId>{3C2FFA5D-87B4-456A-9821-1D502468CF0F}</a:tableStyleId>
              </a:tblPr>
              <a:tblGrid>
                <a:gridCol w="1193423">
                  <a:extLst>
                    <a:ext uri="{9D8B030D-6E8A-4147-A177-3AD203B41FA5}">
                      <a16:colId xmlns:a16="http://schemas.microsoft.com/office/drawing/2014/main" xmlns="" val="1793124639"/>
                    </a:ext>
                  </a:extLst>
                </a:gridCol>
                <a:gridCol w="1809146">
                  <a:extLst>
                    <a:ext uri="{9D8B030D-6E8A-4147-A177-3AD203B41FA5}">
                      <a16:colId xmlns:a16="http://schemas.microsoft.com/office/drawing/2014/main" xmlns="" val="1734998263"/>
                    </a:ext>
                  </a:extLst>
                </a:gridCol>
                <a:gridCol w="1175872">
                  <a:extLst>
                    <a:ext uri="{9D8B030D-6E8A-4147-A177-3AD203B41FA5}">
                      <a16:colId xmlns:a16="http://schemas.microsoft.com/office/drawing/2014/main" xmlns="" val="3022861569"/>
                    </a:ext>
                  </a:extLst>
                </a:gridCol>
                <a:gridCol w="1519567">
                  <a:extLst>
                    <a:ext uri="{9D8B030D-6E8A-4147-A177-3AD203B41FA5}">
                      <a16:colId xmlns:a16="http://schemas.microsoft.com/office/drawing/2014/main" xmlns="" val="3986298338"/>
                    </a:ext>
                  </a:extLst>
                </a:gridCol>
              </a:tblGrid>
              <a:tr h="506734">
                <a:tc>
                  <a:txBody>
                    <a:bodyPr/>
                    <a:lstStyle/>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Áreas de muestreo</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1600">
                          <a:solidFill>
                            <a:schemeClr val="tx1"/>
                          </a:solidFill>
                          <a:effectLst/>
                          <a:latin typeface="Arial" panose="020B0604020202020204" pitchFamily="34" charset="0"/>
                          <a:cs typeface="Arial" panose="020B0604020202020204" pitchFamily="34" charset="0"/>
                        </a:rPr>
                        <a:t>Aves capturadas</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Área de muestreo</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Aves observadas</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72688"/>
                  </a:ext>
                </a:extLst>
              </a:tr>
              <a:tr h="302687">
                <a:tc>
                  <a:txBody>
                    <a:bodyPr/>
                    <a:lstStyle/>
                    <a:p>
                      <a:pPr algn="ctr">
                        <a:lnSpc>
                          <a:spcPct val="115000"/>
                        </a:lnSpc>
                        <a:spcAft>
                          <a:spcPts val="0"/>
                        </a:spcAft>
                      </a:pPr>
                      <a:r>
                        <a:rPr lang="es-CO" sz="1800" dirty="0">
                          <a:solidFill>
                            <a:schemeClr val="tx1"/>
                          </a:solidFill>
                          <a:effectLst/>
                          <a:latin typeface="Arial" panose="020B0604020202020204" pitchFamily="34" charset="0"/>
                          <a:cs typeface="Arial" panose="020B0604020202020204" pitchFamily="34" charset="0"/>
                        </a:rPr>
                        <a:t>CA</a:t>
                      </a:r>
                      <a:endParaRPr lang="es-CO"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6,141</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a:solidFill>
                            <a:schemeClr val="tx1"/>
                          </a:solidFill>
                          <a:effectLst/>
                          <a:latin typeface="Arial" panose="020B0604020202020204" pitchFamily="34" charset="0"/>
                          <a:cs typeface="Arial" panose="020B0604020202020204" pitchFamily="34" charset="0"/>
                        </a:rPr>
                        <a:t>SA</a:t>
                      </a:r>
                      <a:endParaRPr lang="es-CO"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5,871</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42713753"/>
                  </a:ext>
                </a:extLst>
              </a:tr>
              <a:tr h="302687">
                <a:tc>
                  <a:txBody>
                    <a:bodyPr/>
                    <a:lstStyle/>
                    <a:p>
                      <a:pPr algn="ctr">
                        <a:lnSpc>
                          <a:spcPct val="115000"/>
                        </a:lnSpc>
                        <a:spcAft>
                          <a:spcPts val="0"/>
                        </a:spcAft>
                      </a:pPr>
                      <a:r>
                        <a:rPr lang="es-CO" sz="1800" dirty="0">
                          <a:solidFill>
                            <a:schemeClr val="tx1"/>
                          </a:solidFill>
                          <a:effectLst/>
                          <a:latin typeface="Arial" panose="020B0604020202020204" pitchFamily="34" charset="0"/>
                          <a:cs typeface="Arial" panose="020B0604020202020204" pitchFamily="34" charset="0"/>
                        </a:rPr>
                        <a:t>PO</a:t>
                      </a:r>
                      <a:endParaRPr lang="es-CO"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5,223</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a:solidFill>
                            <a:schemeClr val="tx1"/>
                          </a:solidFill>
                          <a:effectLst/>
                          <a:latin typeface="Arial" panose="020B0604020202020204" pitchFamily="34" charset="0"/>
                          <a:cs typeface="Arial" panose="020B0604020202020204" pitchFamily="34" charset="0"/>
                        </a:rPr>
                        <a:t>CA</a:t>
                      </a:r>
                      <a:endParaRPr lang="es-CO"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4,58</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97671483"/>
                  </a:ext>
                </a:extLst>
              </a:tr>
              <a:tr h="302687">
                <a:tc>
                  <a:txBody>
                    <a:bodyPr/>
                    <a:lstStyle/>
                    <a:p>
                      <a:pPr algn="ctr">
                        <a:lnSpc>
                          <a:spcPct val="115000"/>
                        </a:lnSpc>
                        <a:spcAft>
                          <a:spcPts val="0"/>
                        </a:spcAft>
                      </a:pPr>
                      <a:r>
                        <a:rPr lang="es-CO" sz="1800" dirty="0">
                          <a:solidFill>
                            <a:schemeClr val="tx1"/>
                          </a:solidFill>
                          <a:effectLst/>
                          <a:latin typeface="Arial" panose="020B0604020202020204" pitchFamily="34" charset="0"/>
                          <a:cs typeface="Arial" panose="020B0604020202020204" pitchFamily="34" charset="0"/>
                        </a:rPr>
                        <a:t>SA</a:t>
                      </a:r>
                      <a:endParaRPr lang="es-CO"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4,534</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LA</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a:solidFill>
                            <a:schemeClr val="tx1"/>
                          </a:solidFill>
                          <a:effectLst/>
                          <a:latin typeface="Arial" panose="020B0604020202020204" pitchFamily="34" charset="0"/>
                          <a:cs typeface="Arial" panose="020B0604020202020204" pitchFamily="34" charset="0"/>
                        </a:rPr>
                        <a:t>3,29</a:t>
                      </a:r>
                      <a:endParaRPr lang="es-CO"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37946681"/>
                  </a:ext>
                </a:extLst>
              </a:tr>
              <a:tr h="302687">
                <a:tc>
                  <a:txBody>
                    <a:bodyPr/>
                    <a:lstStyle/>
                    <a:p>
                      <a:pPr algn="ctr">
                        <a:lnSpc>
                          <a:spcPct val="115000"/>
                        </a:lnSpc>
                        <a:spcAft>
                          <a:spcPts val="0"/>
                        </a:spcAft>
                      </a:pPr>
                      <a:r>
                        <a:rPr lang="es-CO" sz="1800" dirty="0">
                          <a:solidFill>
                            <a:schemeClr val="tx1"/>
                          </a:solidFill>
                          <a:effectLst/>
                          <a:latin typeface="Arial" panose="020B0604020202020204" pitchFamily="34" charset="0"/>
                          <a:cs typeface="Arial" panose="020B0604020202020204" pitchFamily="34" charset="0"/>
                        </a:rPr>
                        <a:t>BO</a:t>
                      </a:r>
                      <a:endParaRPr lang="es-CO"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4,254</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PO</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a:solidFill>
                            <a:schemeClr val="tx1"/>
                          </a:solidFill>
                          <a:effectLst/>
                          <a:latin typeface="Arial" panose="020B0604020202020204" pitchFamily="34" charset="0"/>
                          <a:cs typeface="Arial" panose="020B0604020202020204" pitchFamily="34" charset="0"/>
                        </a:rPr>
                        <a:t>2,474</a:t>
                      </a:r>
                      <a:endParaRPr lang="es-CO"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62361970"/>
                  </a:ext>
                </a:extLst>
              </a:tr>
              <a:tr h="302687">
                <a:tc>
                  <a:txBody>
                    <a:bodyPr/>
                    <a:lstStyle/>
                    <a:p>
                      <a:pPr>
                        <a:lnSpc>
                          <a:spcPct val="107000"/>
                        </a:lnSpc>
                      </a:pPr>
                      <a:endParaRPr lang="es-CO" sz="1800"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s-CO" sz="200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a:solidFill>
                            <a:schemeClr val="tx1"/>
                          </a:solidFill>
                          <a:effectLst/>
                          <a:latin typeface="Arial" panose="020B0604020202020204" pitchFamily="34" charset="0"/>
                          <a:cs typeface="Arial" panose="020B0604020202020204" pitchFamily="34" charset="0"/>
                        </a:rPr>
                        <a:t>BO</a:t>
                      </a:r>
                      <a:endParaRPr lang="es-CO"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2,422</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40487036"/>
                  </a:ext>
                </a:extLst>
              </a:tr>
              <a:tr h="302687">
                <a:tc>
                  <a:txBody>
                    <a:bodyPr/>
                    <a:lstStyle/>
                    <a:p>
                      <a:pPr algn="ctr">
                        <a:lnSpc>
                          <a:spcPct val="115000"/>
                        </a:lnSpc>
                        <a:spcAft>
                          <a:spcPts val="0"/>
                        </a:spcAft>
                      </a:pPr>
                      <a:r>
                        <a:rPr lang="es-CO" sz="1800" dirty="0">
                          <a:solidFill>
                            <a:schemeClr val="tx1"/>
                          </a:solidFill>
                          <a:effectLst/>
                          <a:latin typeface="Arial" panose="020B0604020202020204" pitchFamily="34" charset="0"/>
                          <a:cs typeface="Arial" panose="020B0604020202020204" pitchFamily="34" charset="0"/>
                        </a:rPr>
                        <a:t>Total</a:t>
                      </a:r>
                      <a:endParaRPr lang="es-CO"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a:solidFill>
                            <a:schemeClr val="tx1"/>
                          </a:solidFill>
                          <a:effectLst/>
                          <a:latin typeface="Arial" panose="020B0604020202020204" pitchFamily="34" charset="0"/>
                          <a:cs typeface="Arial" panose="020B0604020202020204" pitchFamily="34" charset="0"/>
                        </a:rPr>
                        <a:t>8,353</a:t>
                      </a:r>
                      <a:endParaRPr lang="es-CO"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a:solidFill>
                            <a:schemeClr val="tx1"/>
                          </a:solidFill>
                          <a:effectLst/>
                          <a:latin typeface="Arial" panose="020B0604020202020204" pitchFamily="34" charset="0"/>
                          <a:cs typeface="Arial" panose="020B0604020202020204" pitchFamily="34" charset="0"/>
                        </a:rPr>
                        <a:t> </a:t>
                      </a:r>
                      <a:endParaRPr lang="es-CO"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CO" sz="2000" dirty="0">
                          <a:solidFill>
                            <a:schemeClr val="tx1"/>
                          </a:solidFill>
                          <a:effectLst/>
                          <a:latin typeface="Arial" panose="020B0604020202020204" pitchFamily="34" charset="0"/>
                          <a:cs typeface="Arial" panose="020B0604020202020204" pitchFamily="34" charset="0"/>
                        </a:rPr>
                        <a:t>8,996</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72436063"/>
                  </a:ext>
                </a:extLst>
              </a:tr>
            </a:tbl>
          </a:graphicData>
        </a:graphic>
      </p:graphicFrame>
      <p:sp>
        <p:nvSpPr>
          <p:cNvPr id="6" name="Rectángulo 5">
            <a:extLst>
              <a:ext uri="{FF2B5EF4-FFF2-40B4-BE49-F238E27FC236}">
                <a16:creationId xmlns:a16="http://schemas.microsoft.com/office/drawing/2014/main" xmlns="" id="{A5DBF6FE-D0D8-4DC2-A3D7-EB3CBA2FEF79}"/>
              </a:ext>
            </a:extLst>
          </p:cNvPr>
          <p:cNvSpPr/>
          <p:nvPr/>
        </p:nvSpPr>
        <p:spPr>
          <a:xfrm>
            <a:off x="719646" y="4469055"/>
            <a:ext cx="5811324" cy="2246769"/>
          </a:xfrm>
          <a:prstGeom prst="rect">
            <a:avLst/>
          </a:prstGeom>
          <a:solidFill>
            <a:srgbClr val="CDFAA4"/>
          </a:solidFill>
          <a:ln>
            <a:solidFill>
              <a:srgbClr val="00B050"/>
            </a:solidFill>
          </a:ln>
          <a:effectLst>
            <a:outerShdw blurRad="50800" dist="38100" dir="2700000" algn="tl" rotWithShape="0">
              <a:prstClr val="black">
                <a:alpha val="40000"/>
              </a:prstClr>
            </a:outerShdw>
          </a:effectLst>
        </p:spPr>
        <p:txBody>
          <a:bodyPr wrap="square">
            <a:spAutoFit/>
          </a:bodyPr>
          <a:lstStyle/>
          <a:p>
            <a:pPr algn="just">
              <a:spcAft>
                <a:spcPts val="0"/>
              </a:spcAft>
            </a:pPr>
            <a:r>
              <a:rPr lang="es-CO" sz="2000" dirty="0">
                <a:latin typeface="Arial" panose="020B0604020202020204" pitchFamily="34" charset="0"/>
                <a:cs typeface="Arial" panose="020B0604020202020204" pitchFamily="34" charset="0"/>
              </a:rPr>
              <a:t>Harvey y haber asocian que SA y CA tienen diversidad de arboles que le brinda refugio a las aves pero Velásquez Valencia </a:t>
            </a:r>
            <a:r>
              <a:rPr lang="es-CO" sz="2000" dirty="0">
                <a:latin typeface="Arial" panose="020B0604020202020204" pitchFamily="34" charset="0"/>
                <a:ea typeface="Calibri" panose="020F0502020204030204" pitchFamily="34" charset="0"/>
              </a:rPr>
              <a:t>considera que la </a:t>
            </a:r>
            <a:r>
              <a:rPr lang="es-MX" sz="2000" b="1" dirty="0">
                <a:latin typeface="Arial" panose="020B0604020202020204" pitchFamily="34" charset="0"/>
                <a:ea typeface="Calibri" panose="020F0502020204030204" pitchFamily="34" charset="0"/>
                <a:cs typeface="Arial" panose="020B0604020202020204" pitchFamily="34" charset="0"/>
              </a:rPr>
              <a:t>homogenización del paisaje </a:t>
            </a:r>
            <a:r>
              <a:rPr lang="es-MX" sz="2000" dirty="0">
                <a:latin typeface="Arial" panose="020B0604020202020204" pitchFamily="34" charset="0"/>
                <a:ea typeface="Calibri" panose="020F0502020204030204" pitchFamily="34" charset="0"/>
                <a:cs typeface="Arial" panose="020B0604020202020204" pitchFamily="34" charset="0"/>
              </a:rPr>
              <a:t>como la implementación de </a:t>
            </a:r>
            <a:r>
              <a:rPr lang="es-MX" sz="2000" b="1" dirty="0">
                <a:latin typeface="Arial" panose="020B0604020202020204" pitchFamily="34" charset="0"/>
                <a:ea typeface="Calibri" panose="020F0502020204030204" pitchFamily="34" charset="0"/>
                <a:cs typeface="Arial" panose="020B0604020202020204" pitchFamily="34" charset="0"/>
              </a:rPr>
              <a:t>potrero</a:t>
            </a:r>
            <a:r>
              <a:rPr lang="es-MX" sz="2000" dirty="0">
                <a:latin typeface="Arial" panose="020B0604020202020204" pitchFamily="34" charset="0"/>
                <a:ea typeface="Calibri" panose="020F0502020204030204" pitchFamily="34" charset="0"/>
                <a:cs typeface="Arial" panose="020B0604020202020204" pitchFamily="34" charset="0"/>
              </a:rPr>
              <a:t> disminuye la diversidad de aves como se pudo observar en este estudio. </a:t>
            </a:r>
            <a:endParaRPr lang="es-CO" sz="2000" dirty="0">
              <a:latin typeface="Calibri" panose="020F0502020204030204" pitchFamily="34" charset="0"/>
              <a:ea typeface="Calibri" panose="020F050202020403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xmlns="" id="{8B7DB42C-0045-424C-BCD6-45BA762EE819}"/>
              </a:ext>
            </a:extLst>
          </p:cNvPr>
          <p:cNvSpPr/>
          <p:nvPr/>
        </p:nvSpPr>
        <p:spPr>
          <a:xfrm>
            <a:off x="6847866" y="2107045"/>
            <a:ext cx="4511171" cy="3477875"/>
          </a:xfrm>
          <a:prstGeom prst="rect">
            <a:avLst/>
          </a:prstGeom>
          <a:solidFill>
            <a:srgbClr val="CCECFF"/>
          </a:solidFill>
          <a:ln>
            <a:solidFill>
              <a:schemeClr val="accent1">
                <a:lumMod val="60000"/>
                <a:lumOff val="40000"/>
              </a:schemeClr>
            </a:solidFill>
          </a:ln>
          <a:effectLst>
            <a:outerShdw blurRad="50800" dist="38100" dir="2700000" algn="tl" rotWithShape="0">
              <a:prstClr val="black">
                <a:alpha val="40000"/>
              </a:prstClr>
            </a:outerShdw>
          </a:effectLst>
        </p:spPr>
        <p:txBody>
          <a:bodyPr wrap="square">
            <a:spAutoFit/>
          </a:bodyPr>
          <a:lstStyle/>
          <a:p>
            <a:pPr algn="just">
              <a:spcAft>
                <a:spcPts val="0"/>
              </a:spcAft>
            </a:pPr>
            <a:r>
              <a:rPr lang="es-CO" sz="2000" dirty="0">
                <a:latin typeface="Arial" panose="020B0604020202020204" pitchFamily="34" charset="0"/>
                <a:ea typeface="Calibri" panose="020F0502020204030204" pitchFamily="34" charset="0"/>
                <a:cs typeface="Arial" panose="020B0604020202020204" pitchFamily="34" charset="0"/>
              </a:rPr>
              <a:t>Areskoug dice que al manejar cercas vivas generan corredores biológicos y mejoran la conectividad del paisaje ayudando al desplazamiento de las aves silvestres entre los parches de bosque naturales y trae como beneficio el aumento de funciones ecológicas de las aves como la dispersión de semillas entre fragmentos y hacia otros tipos de producción. </a:t>
            </a:r>
            <a:endParaRPr lang="es-CO" sz="2000" dirty="0">
              <a:latin typeface="Calibri" panose="020F0502020204030204" pitchFamily="34" charset="0"/>
              <a:ea typeface="Calibri" panose="020F050202020403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xmlns="" id="{FE8BB597-4072-452C-962E-7DE2CB6BFDD4}"/>
              </a:ext>
            </a:extLst>
          </p:cNvPr>
          <p:cNvSpPr/>
          <p:nvPr/>
        </p:nvSpPr>
        <p:spPr>
          <a:xfrm>
            <a:off x="8124609" y="721911"/>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8914498"/>
      </p:ext>
    </p:extLst>
  </p:cSld>
  <p:clrMapOvr>
    <a:masterClrMapping/>
  </p:clrMapOvr>
  <mc:AlternateContent xmlns:mc="http://schemas.openxmlformats.org/markup-compatibility/2006" xmlns:p14="http://schemas.microsoft.com/office/powerpoint/2010/main">
    <mc:Choice Requires="p14">
      <p:transition spd="slow" p14:dur="2000" advTm="211123"/>
    </mc:Choice>
    <mc:Fallback xmlns="">
      <p:transition spd="slow" advTm="21112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57EDCE1-055A-4158-95A4-A2076DECD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53"/>
            <a:ext cx="12192000" cy="6857999"/>
          </a:xfrm>
          <a:prstGeom prst="rect">
            <a:avLst/>
          </a:prstGeom>
        </p:spPr>
      </p:pic>
      <p:graphicFrame>
        <p:nvGraphicFramePr>
          <p:cNvPr id="3" name="Gráfico 2">
            <a:extLst>
              <a:ext uri="{FF2B5EF4-FFF2-40B4-BE49-F238E27FC236}">
                <a16:creationId xmlns:a16="http://schemas.microsoft.com/office/drawing/2014/main" xmlns="" id="{E0FC0F13-AA4E-4E24-A785-1C81000D351E}"/>
              </a:ext>
            </a:extLst>
          </p:cNvPr>
          <p:cNvGraphicFramePr/>
          <p:nvPr>
            <p:extLst>
              <p:ext uri="{D42A27DB-BD31-4B8C-83A1-F6EECF244321}">
                <p14:modId xmlns:p14="http://schemas.microsoft.com/office/powerpoint/2010/main" val="2347648095"/>
              </p:ext>
            </p:extLst>
          </p:nvPr>
        </p:nvGraphicFramePr>
        <p:xfrm>
          <a:off x="471054" y="1626568"/>
          <a:ext cx="8132620" cy="519843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a:extLst>
              <a:ext uri="{FF2B5EF4-FFF2-40B4-BE49-F238E27FC236}">
                <a16:creationId xmlns:a16="http://schemas.microsoft.com/office/drawing/2014/main" xmlns="" id="{AD490EEF-F3DB-46D5-BD8F-9C55E254C144}"/>
              </a:ext>
            </a:extLst>
          </p:cNvPr>
          <p:cNvSpPr/>
          <p:nvPr/>
        </p:nvSpPr>
        <p:spPr>
          <a:xfrm>
            <a:off x="1762840" y="1035606"/>
            <a:ext cx="9137373" cy="830997"/>
          </a:xfrm>
          <a:prstGeom prst="rect">
            <a:avLst/>
          </a:prstGeom>
        </p:spPr>
        <p:txBody>
          <a:bodyPr wrap="square">
            <a:spAutoFit/>
          </a:bodyPr>
          <a:lstStyle/>
          <a:p>
            <a:pPr algn="ctr"/>
            <a:r>
              <a:rPr lang="es-CO" sz="2400" b="1" dirty="0">
                <a:latin typeface="Arial" panose="020B0604020202020204" pitchFamily="34" charset="0"/>
                <a:ea typeface="Calibri" panose="020F0502020204030204" pitchFamily="34" charset="0"/>
              </a:rPr>
              <a:t>Curva de acumulación de especies - método de Captura en las 4 áreas de muestreo.</a:t>
            </a:r>
            <a:endParaRPr lang="es-CO" sz="2400" dirty="0"/>
          </a:p>
        </p:txBody>
      </p:sp>
      <p:sp>
        <p:nvSpPr>
          <p:cNvPr id="4" name="Rectángulo 3">
            <a:extLst>
              <a:ext uri="{FF2B5EF4-FFF2-40B4-BE49-F238E27FC236}">
                <a16:creationId xmlns:a16="http://schemas.microsoft.com/office/drawing/2014/main" xmlns="" id="{7C832059-EF08-4B87-A7EE-D7B48BBCF1D5}"/>
              </a:ext>
            </a:extLst>
          </p:cNvPr>
          <p:cNvSpPr/>
          <p:nvPr/>
        </p:nvSpPr>
        <p:spPr>
          <a:xfrm>
            <a:off x="8603673" y="3045488"/>
            <a:ext cx="3325504" cy="1938992"/>
          </a:xfrm>
          <a:prstGeom prst="rect">
            <a:avLst/>
          </a:prstGeom>
        </p:spPr>
        <p:txBody>
          <a:bodyPr wrap="square">
            <a:spAutoFit/>
          </a:bodyPr>
          <a:lstStyle/>
          <a:p>
            <a:pPr algn="ctr"/>
            <a:r>
              <a:rPr lang="es-CO" sz="2400" dirty="0">
                <a:latin typeface="Arial" panose="020B0604020202020204" pitchFamily="34" charset="0"/>
                <a:ea typeface="Calibri" panose="020F0502020204030204" pitchFamily="34" charset="0"/>
              </a:rPr>
              <a:t>La representatividad de eficacia de </a:t>
            </a:r>
            <a:r>
              <a:rPr lang="es-CO" sz="2400" dirty="0">
                <a:latin typeface="Arial" panose="020B0604020202020204" pitchFamily="34" charset="0"/>
                <a:ea typeface="Times New Roman" panose="02020603050405020304" pitchFamily="18" charset="0"/>
              </a:rPr>
              <a:t>muestreo para el método de captura fue de 76,21%. </a:t>
            </a:r>
            <a:endParaRPr lang="es-CO" sz="2400" dirty="0"/>
          </a:p>
        </p:txBody>
      </p:sp>
      <p:sp>
        <p:nvSpPr>
          <p:cNvPr id="6" name="Rectángulo 5">
            <a:extLst>
              <a:ext uri="{FF2B5EF4-FFF2-40B4-BE49-F238E27FC236}">
                <a16:creationId xmlns:a16="http://schemas.microsoft.com/office/drawing/2014/main" xmlns="" id="{68A15950-559A-4D72-992A-82AD8CFB3FD2}"/>
              </a:ext>
            </a:extLst>
          </p:cNvPr>
          <p:cNvSpPr/>
          <p:nvPr/>
        </p:nvSpPr>
        <p:spPr>
          <a:xfrm>
            <a:off x="8202306" y="60060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479906"/>
      </p:ext>
    </p:extLst>
  </p:cSld>
  <p:clrMapOvr>
    <a:masterClrMapping/>
  </p:clrMapOvr>
  <mc:AlternateContent xmlns:mc="http://schemas.openxmlformats.org/markup-compatibility/2006" xmlns:p14="http://schemas.microsoft.com/office/powerpoint/2010/main">
    <mc:Choice Requires="p14">
      <p:transition spd="slow" p14:dur="2000" advTm="32813"/>
    </mc:Choice>
    <mc:Fallback xmlns="">
      <p:transition spd="slow" advTm="3281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5E7FAA2E-B507-4181-BE48-36BD09601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graphicFrame>
        <p:nvGraphicFramePr>
          <p:cNvPr id="2" name="Gráfico 1">
            <a:extLst>
              <a:ext uri="{FF2B5EF4-FFF2-40B4-BE49-F238E27FC236}">
                <a16:creationId xmlns:a16="http://schemas.microsoft.com/office/drawing/2014/main" xmlns="" id="{09D35D14-B4C9-4A39-832D-3F712A722B2F}"/>
              </a:ext>
            </a:extLst>
          </p:cNvPr>
          <p:cNvGraphicFramePr/>
          <p:nvPr>
            <p:extLst>
              <p:ext uri="{D42A27DB-BD31-4B8C-83A1-F6EECF244321}">
                <p14:modId xmlns:p14="http://schemas.microsoft.com/office/powerpoint/2010/main" val="1281952829"/>
              </p:ext>
            </p:extLst>
          </p:nvPr>
        </p:nvGraphicFramePr>
        <p:xfrm>
          <a:off x="4233585" y="1493502"/>
          <a:ext cx="7831251" cy="5292436"/>
        </p:xfrm>
        <a:graphic>
          <a:graphicData uri="http://schemas.openxmlformats.org/drawingml/2006/chart">
            <c:chart xmlns:c="http://schemas.openxmlformats.org/drawingml/2006/chart" xmlns:r="http://schemas.openxmlformats.org/officeDocument/2006/relationships" r:id="rId3"/>
          </a:graphicData>
        </a:graphic>
      </p:graphicFrame>
      <p:pic>
        <p:nvPicPr>
          <p:cNvPr id="3075" name="Picture 3" descr="DSCN3529">
            <a:extLst>
              <a:ext uri="{FF2B5EF4-FFF2-40B4-BE49-F238E27FC236}">
                <a16:creationId xmlns:a16="http://schemas.microsoft.com/office/drawing/2014/main" xmlns="" id="{790C6CAC-1349-47AB-8A5A-D61D293E5D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1082" y="2582586"/>
            <a:ext cx="1595742" cy="1619250"/>
          </a:xfrm>
          <a:prstGeom prst="ellipse">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Rectángulo 2">
            <a:extLst>
              <a:ext uri="{FF2B5EF4-FFF2-40B4-BE49-F238E27FC236}">
                <a16:creationId xmlns:a16="http://schemas.microsoft.com/office/drawing/2014/main" xmlns="" id="{B7C7918F-9D22-49F0-B5EC-DEC5EE1A5FF8}"/>
              </a:ext>
            </a:extLst>
          </p:cNvPr>
          <p:cNvSpPr/>
          <p:nvPr/>
        </p:nvSpPr>
        <p:spPr>
          <a:xfrm>
            <a:off x="2031625" y="1181931"/>
            <a:ext cx="8871901" cy="489283"/>
          </a:xfrm>
          <a:prstGeom prst="rect">
            <a:avLst/>
          </a:prstGeom>
        </p:spPr>
        <p:txBody>
          <a:bodyPr wrap="square">
            <a:spAutoFit/>
          </a:bodyPr>
          <a:lstStyle/>
          <a:p>
            <a:pPr algn="ctr">
              <a:lnSpc>
                <a:spcPct val="115000"/>
              </a:lnSpc>
              <a:spcAft>
                <a:spcPts val="0"/>
              </a:spcAft>
            </a:pPr>
            <a:r>
              <a:rPr lang="es-CO" sz="2400" b="1" dirty="0">
                <a:latin typeface="Arial" panose="020B0604020202020204" pitchFamily="34" charset="0"/>
                <a:ea typeface="Calibri" panose="020F0502020204030204" pitchFamily="34" charset="0"/>
                <a:cs typeface="Arial" panose="020B0604020202020204" pitchFamily="34" charset="0"/>
              </a:rPr>
              <a:t>Curva de acumulación de especies de aves observadas.</a:t>
            </a:r>
            <a:endParaRPr lang="es-CO" sz="24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xmlns="" id="{EEFDEFB1-36C6-4B1C-B251-78655E83898B}"/>
              </a:ext>
            </a:extLst>
          </p:cNvPr>
          <p:cNvSpPr/>
          <p:nvPr/>
        </p:nvSpPr>
        <p:spPr>
          <a:xfrm>
            <a:off x="562809" y="1822188"/>
            <a:ext cx="3408690" cy="1015663"/>
          </a:xfrm>
          <a:prstGeom prst="rect">
            <a:avLst/>
          </a:prstGeom>
        </p:spPr>
        <p:txBody>
          <a:bodyPr wrap="square">
            <a:spAutoFit/>
          </a:bodyPr>
          <a:lstStyle/>
          <a:p>
            <a:pPr algn="just"/>
            <a:r>
              <a:rPr lang="es-CO" sz="2000" dirty="0">
                <a:latin typeface="Arial" panose="020B0604020202020204" pitchFamily="34" charset="0"/>
                <a:ea typeface="Calibri" panose="020F0502020204030204" pitchFamily="34" charset="0"/>
              </a:rPr>
              <a:t>La representatividad del muestreo se evaluó con un 91,44%</a:t>
            </a:r>
            <a:endParaRPr lang="es-CO" sz="2000" dirty="0"/>
          </a:p>
        </p:txBody>
      </p:sp>
      <p:pic>
        <p:nvPicPr>
          <p:cNvPr id="3074" name="Picture 2" descr="Pellar">
            <a:extLst>
              <a:ext uri="{FF2B5EF4-FFF2-40B4-BE49-F238E27FC236}">
                <a16:creationId xmlns:a16="http://schemas.microsoft.com/office/drawing/2014/main" xmlns="" id="{FBCC3F8E-527E-4FA4-A3E9-8D17BB8C19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9259" b="18982"/>
          <a:stretch>
            <a:fillRect/>
          </a:stretch>
        </p:blipFill>
        <p:spPr bwMode="auto">
          <a:xfrm>
            <a:off x="447166" y="3242338"/>
            <a:ext cx="2053394" cy="1992574"/>
          </a:xfrm>
          <a:prstGeom prst="ellipse">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descr="DSCN1249">
            <a:extLst>
              <a:ext uri="{FF2B5EF4-FFF2-40B4-BE49-F238E27FC236}">
                <a16:creationId xmlns:a16="http://schemas.microsoft.com/office/drawing/2014/main" xmlns="" id="{52814578-4349-48D4-A72D-5C528180C0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6396" t="7396" r="8966" b="8089"/>
          <a:stretch>
            <a:fillRect/>
          </a:stretch>
        </p:blipFill>
        <p:spPr bwMode="auto">
          <a:xfrm>
            <a:off x="2267154" y="4516711"/>
            <a:ext cx="2030367" cy="1992574"/>
          </a:xfrm>
          <a:prstGeom prst="ellipse">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ángulo 4">
            <a:extLst>
              <a:ext uri="{FF2B5EF4-FFF2-40B4-BE49-F238E27FC236}">
                <a16:creationId xmlns:a16="http://schemas.microsoft.com/office/drawing/2014/main" xmlns="" id="{C1CC6467-FE3C-4175-B5F0-0F736290C2E0}"/>
              </a:ext>
            </a:extLst>
          </p:cNvPr>
          <p:cNvSpPr/>
          <p:nvPr/>
        </p:nvSpPr>
        <p:spPr>
          <a:xfrm>
            <a:off x="2267154" y="6450836"/>
            <a:ext cx="2156360" cy="358816"/>
          </a:xfrm>
          <a:prstGeom prst="rect">
            <a:avLst/>
          </a:prstGeom>
        </p:spPr>
        <p:txBody>
          <a:bodyPr wrap="none">
            <a:spAutoFit/>
          </a:bodyPr>
          <a:lstStyle/>
          <a:p>
            <a:pPr>
              <a:lnSpc>
                <a:spcPct val="119000"/>
              </a:lnSpc>
              <a:spcAft>
                <a:spcPts val="600"/>
              </a:spcAft>
            </a:pPr>
            <a:r>
              <a:rPr lang="es-CO" sz="1600" i="1" kern="1400" dirty="0" err="1">
                <a:solidFill>
                  <a:srgbClr val="000000"/>
                </a:solidFill>
                <a:latin typeface="Arial" panose="020B0604020202020204" pitchFamily="34" charset="0"/>
                <a:cs typeface="Arial" panose="020B0604020202020204" pitchFamily="34" charset="0"/>
              </a:rPr>
              <a:t>Milvago</a:t>
            </a:r>
            <a:r>
              <a:rPr lang="es-CO" sz="1600" i="1" kern="1400" dirty="0">
                <a:solidFill>
                  <a:srgbClr val="000000"/>
                </a:solidFill>
                <a:latin typeface="Arial" panose="020B0604020202020204" pitchFamily="34" charset="0"/>
                <a:cs typeface="Arial" panose="020B0604020202020204" pitchFamily="34" charset="0"/>
              </a:rPr>
              <a:t> chimachima  </a:t>
            </a:r>
            <a:endParaRPr lang="es-CO" sz="1600" kern="1400" dirty="0">
              <a:ln>
                <a:noFill/>
              </a:ln>
              <a:solidFill>
                <a:srgbClr val="000000"/>
              </a:solidFill>
              <a:effectLst/>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xmlns="" id="{347B11FD-41CC-4D2E-B3CF-519E1949A881}"/>
              </a:ext>
            </a:extLst>
          </p:cNvPr>
          <p:cNvSpPr/>
          <p:nvPr/>
        </p:nvSpPr>
        <p:spPr>
          <a:xfrm>
            <a:off x="2471870" y="4174245"/>
            <a:ext cx="2030367" cy="342466"/>
          </a:xfrm>
          <a:prstGeom prst="rect">
            <a:avLst/>
          </a:prstGeom>
        </p:spPr>
        <p:txBody>
          <a:bodyPr wrap="square">
            <a:spAutoFit/>
          </a:bodyPr>
          <a:lstStyle/>
          <a:p>
            <a:pPr>
              <a:lnSpc>
                <a:spcPct val="107000"/>
              </a:lnSpc>
              <a:spcAft>
                <a:spcPts val="800"/>
              </a:spcAft>
            </a:pPr>
            <a:r>
              <a:rPr lang="es-CO" sz="1600" i="1" dirty="0" err="1">
                <a:latin typeface="Arial" panose="020B0604020202020204" pitchFamily="34" charset="0"/>
                <a:ea typeface="Times New Roman" panose="02020603050405020304" pitchFamily="18" charset="0"/>
                <a:cs typeface="Arial" panose="020B0604020202020204" pitchFamily="34" charset="0"/>
              </a:rPr>
              <a:t>Elanoides</a:t>
            </a:r>
            <a:r>
              <a:rPr lang="es-CO" sz="1600" i="1" dirty="0">
                <a:latin typeface="Arial" panose="020B0604020202020204" pitchFamily="34" charset="0"/>
                <a:ea typeface="Times New Roman" panose="02020603050405020304" pitchFamily="18" charset="0"/>
                <a:cs typeface="Arial" panose="020B0604020202020204" pitchFamily="34" charset="0"/>
              </a:rPr>
              <a:t> </a:t>
            </a:r>
            <a:r>
              <a:rPr lang="es-CO" sz="1600" i="1" dirty="0" err="1">
                <a:latin typeface="Arial" panose="020B0604020202020204" pitchFamily="34" charset="0"/>
                <a:ea typeface="Times New Roman" panose="02020603050405020304" pitchFamily="18" charset="0"/>
                <a:cs typeface="Arial" panose="020B0604020202020204" pitchFamily="34" charset="0"/>
              </a:rPr>
              <a:t>forficatus</a:t>
            </a:r>
            <a:endParaRPr lang="es-CO"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xmlns="" id="{EEE34B8C-A22B-425A-AE56-D26E93DC7459}"/>
              </a:ext>
            </a:extLst>
          </p:cNvPr>
          <p:cNvSpPr/>
          <p:nvPr/>
        </p:nvSpPr>
        <p:spPr>
          <a:xfrm>
            <a:off x="406965" y="5259824"/>
            <a:ext cx="1860189" cy="342466"/>
          </a:xfrm>
          <a:prstGeom prst="rect">
            <a:avLst/>
          </a:prstGeom>
        </p:spPr>
        <p:txBody>
          <a:bodyPr wrap="none">
            <a:spAutoFit/>
          </a:bodyPr>
          <a:lstStyle/>
          <a:p>
            <a:pPr>
              <a:lnSpc>
                <a:spcPct val="107000"/>
              </a:lnSpc>
              <a:spcAft>
                <a:spcPts val="800"/>
              </a:spcAft>
            </a:pPr>
            <a:r>
              <a:rPr lang="es-CO" sz="1600" i="1" dirty="0" err="1">
                <a:latin typeface="Arial" panose="020B0604020202020204" pitchFamily="34" charset="0"/>
                <a:ea typeface="Times New Roman" panose="02020603050405020304" pitchFamily="18" charset="0"/>
                <a:cs typeface="Arial" panose="020B0604020202020204" pitchFamily="34" charset="0"/>
              </a:rPr>
              <a:t>Vanellus</a:t>
            </a:r>
            <a:r>
              <a:rPr lang="es-CO" sz="1600" i="1" dirty="0">
                <a:latin typeface="Arial" panose="020B0604020202020204" pitchFamily="34" charset="0"/>
                <a:ea typeface="Times New Roman" panose="02020603050405020304" pitchFamily="18" charset="0"/>
                <a:cs typeface="Arial" panose="020B0604020202020204" pitchFamily="34" charset="0"/>
              </a:rPr>
              <a:t> chilensis </a:t>
            </a:r>
            <a:endParaRPr lang="es-CO" sz="1600" dirty="0">
              <a:latin typeface="Calibri" panose="020F0502020204030204" pitchFamily="34" charset="0"/>
              <a:ea typeface="Calibri" panose="020F050202020403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xmlns="" id="{AEB3405C-D2E8-4AF1-AB17-1F1591F0EAA7}"/>
              </a:ext>
            </a:extLst>
          </p:cNvPr>
          <p:cNvSpPr/>
          <p:nvPr/>
        </p:nvSpPr>
        <p:spPr>
          <a:xfrm>
            <a:off x="8330487" y="75096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278652"/>
      </p:ext>
    </p:extLst>
  </p:cSld>
  <p:clrMapOvr>
    <a:masterClrMapping/>
  </p:clrMapOvr>
  <mc:AlternateContent xmlns:mc="http://schemas.openxmlformats.org/markup-compatibility/2006" xmlns:p14="http://schemas.microsoft.com/office/powerpoint/2010/main">
    <mc:Choice Requires="p14">
      <p:transition spd="slow" p14:dur="2000" advTm="147894"/>
    </mc:Choice>
    <mc:Fallback xmlns="">
      <p:transition spd="slow" advTm="14789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xmlns="" id="{F84EE811-E972-4A63-B11D-2ED5DA5C1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CuadroTexto 1">
            <a:extLst>
              <a:ext uri="{FF2B5EF4-FFF2-40B4-BE49-F238E27FC236}">
                <a16:creationId xmlns:a16="http://schemas.microsoft.com/office/drawing/2014/main" xmlns="" id="{DE4D516E-470D-4926-9A1B-E9D063F9415D}"/>
              </a:ext>
            </a:extLst>
          </p:cNvPr>
          <p:cNvSpPr txBox="1"/>
          <p:nvPr/>
        </p:nvSpPr>
        <p:spPr>
          <a:xfrm>
            <a:off x="1901174" y="857381"/>
            <a:ext cx="8639033" cy="46166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ÍNDICE DE JACCARD</a:t>
            </a:r>
          </a:p>
        </p:txBody>
      </p:sp>
      <p:pic>
        <p:nvPicPr>
          <p:cNvPr id="3" name="Imagen 2">
            <a:extLst>
              <a:ext uri="{FF2B5EF4-FFF2-40B4-BE49-F238E27FC236}">
                <a16:creationId xmlns:a16="http://schemas.microsoft.com/office/drawing/2014/main" xmlns="" id="{B78BD888-649D-4BAE-848B-DC93F8E36584}"/>
              </a:ext>
            </a:extLst>
          </p:cNvPr>
          <p:cNvPicPr/>
          <p:nvPr/>
        </p:nvPicPr>
        <p:blipFill>
          <a:blip r:embed="rId3">
            <a:extLst>
              <a:ext uri="{28A0092B-C50C-407E-A947-70E740481C1C}">
                <a14:useLocalDpi xmlns:a14="http://schemas.microsoft.com/office/drawing/2010/main" val="0"/>
              </a:ext>
            </a:extLst>
          </a:blip>
          <a:srcRect t="4961" r="18475" b="9517"/>
          <a:stretch>
            <a:fillRect/>
          </a:stretch>
        </p:blipFill>
        <p:spPr bwMode="auto">
          <a:xfrm rot="5400000">
            <a:off x="640044" y="1738192"/>
            <a:ext cx="3600000" cy="3600000"/>
          </a:xfrm>
          <a:prstGeom prst="rect">
            <a:avLst/>
          </a:prstGeom>
          <a:noFill/>
          <a:ln w="9525" cmpd="sng">
            <a:solidFill>
              <a:srgbClr val="000000"/>
            </a:solidFill>
            <a:miter lim="800000"/>
            <a:headEnd/>
            <a:tailEnd/>
          </a:ln>
          <a:effectLst/>
        </p:spPr>
      </p:pic>
      <p:pic>
        <p:nvPicPr>
          <p:cNvPr id="4" name="Imagen 3">
            <a:extLst>
              <a:ext uri="{FF2B5EF4-FFF2-40B4-BE49-F238E27FC236}">
                <a16:creationId xmlns:a16="http://schemas.microsoft.com/office/drawing/2014/main" xmlns="" id="{724BD487-08C0-4BA6-832D-288435AF5AB0}"/>
              </a:ext>
            </a:extLst>
          </p:cNvPr>
          <p:cNvPicPr/>
          <p:nvPr/>
        </p:nvPicPr>
        <p:blipFill>
          <a:blip r:embed="rId4">
            <a:extLst>
              <a:ext uri="{28A0092B-C50C-407E-A947-70E740481C1C}">
                <a14:useLocalDpi xmlns:a14="http://schemas.microsoft.com/office/drawing/2010/main" val="0"/>
              </a:ext>
            </a:extLst>
          </a:blip>
          <a:srcRect t="4961" r="17033" b="9511"/>
          <a:stretch>
            <a:fillRect/>
          </a:stretch>
        </p:blipFill>
        <p:spPr bwMode="auto">
          <a:xfrm rot="5400000">
            <a:off x="4240044" y="1738192"/>
            <a:ext cx="3600000" cy="3600000"/>
          </a:xfrm>
          <a:prstGeom prst="rect">
            <a:avLst/>
          </a:prstGeom>
          <a:noFill/>
          <a:ln w="9525" cmpd="sng">
            <a:solidFill>
              <a:srgbClr val="000000"/>
            </a:solidFill>
            <a:miter lim="800000"/>
            <a:headEnd/>
            <a:tailEnd/>
          </a:ln>
          <a:effectLst/>
        </p:spPr>
      </p:pic>
      <p:pic>
        <p:nvPicPr>
          <p:cNvPr id="1026" name="Picture 2" descr="oruscans">
            <a:extLst>
              <a:ext uri="{FF2B5EF4-FFF2-40B4-BE49-F238E27FC236}">
                <a16:creationId xmlns:a16="http://schemas.microsoft.com/office/drawing/2014/main" xmlns="" id="{E2F79163-8A01-4B5B-AA7B-817B94AA3AE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135" t="16931" r="2724" b="15528"/>
          <a:stretch/>
        </p:blipFill>
        <p:spPr bwMode="auto">
          <a:xfrm rot="19432592">
            <a:off x="1859935" y="5549441"/>
            <a:ext cx="1113184" cy="1215888"/>
          </a:xfrm>
          <a:prstGeom prst="ellipse">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Imagen 7">
            <a:extLst>
              <a:ext uri="{FF2B5EF4-FFF2-40B4-BE49-F238E27FC236}">
                <a16:creationId xmlns:a16="http://schemas.microsoft.com/office/drawing/2014/main" xmlns="" id="{0729AB1F-C7CC-4899-8FDD-A5CCBA2D80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798" t="20290" r="30917" b="21651"/>
          <a:stretch/>
        </p:blipFill>
        <p:spPr>
          <a:xfrm>
            <a:off x="574819" y="5489215"/>
            <a:ext cx="1201664" cy="1208847"/>
          </a:xfrm>
          <a:prstGeom prst="ellipse">
            <a:avLst/>
          </a:prstGeom>
        </p:spPr>
      </p:pic>
      <p:sp>
        <p:nvSpPr>
          <p:cNvPr id="9" name="CuadroTexto 8">
            <a:extLst>
              <a:ext uri="{FF2B5EF4-FFF2-40B4-BE49-F238E27FC236}">
                <a16:creationId xmlns:a16="http://schemas.microsoft.com/office/drawing/2014/main" xmlns="" id="{30ACE16F-F452-40FC-8695-4CB5CE951646}"/>
              </a:ext>
            </a:extLst>
          </p:cNvPr>
          <p:cNvSpPr txBox="1"/>
          <p:nvPr/>
        </p:nvSpPr>
        <p:spPr>
          <a:xfrm>
            <a:off x="600635" y="1368783"/>
            <a:ext cx="3678817" cy="338554"/>
          </a:xfrm>
          <a:prstGeom prst="rect">
            <a:avLst/>
          </a:prstGeom>
          <a:noFill/>
        </p:spPr>
        <p:txBody>
          <a:bodyPr wrap="square" rtlCol="0">
            <a:spAutoFit/>
          </a:bodyPr>
          <a:lstStyle/>
          <a:p>
            <a:pPr algn="ctr"/>
            <a:r>
              <a:rPr lang="es-CO" sz="1600" b="1" dirty="0">
                <a:latin typeface="Arial" panose="020B0604020202020204" pitchFamily="34" charset="0"/>
                <a:cs typeface="Arial" panose="020B0604020202020204" pitchFamily="34" charset="0"/>
              </a:rPr>
              <a:t>CAPTURA</a:t>
            </a:r>
          </a:p>
        </p:txBody>
      </p:sp>
      <p:sp>
        <p:nvSpPr>
          <p:cNvPr id="10" name="CuadroTexto 9">
            <a:extLst>
              <a:ext uri="{FF2B5EF4-FFF2-40B4-BE49-F238E27FC236}">
                <a16:creationId xmlns:a16="http://schemas.microsoft.com/office/drawing/2014/main" xmlns="" id="{5A2A5012-7D34-4E78-8713-DA86E55C8859}"/>
              </a:ext>
            </a:extLst>
          </p:cNvPr>
          <p:cNvSpPr txBox="1"/>
          <p:nvPr/>
        </p:nvSpPr>
        <p:spPr>
          <a:xfrm>
            <a:off x="4163444" y="1399638"/>
            <a:ext cx="3676600" cy="338554"/>
          </a:xfrm>
          <a:prstGeom prst="rect">
            <a:avLst/>
          </a:prstGeom>
          <a:noFill/>
        </p:spPr>
        <p:txBody>
          <a:bodyPr wrap="square" rtlCol="0">
            <a:spAutoFit/>
          </a:bodyPr>
          <a:lstStyle/>
          <a:p>
            <a:pPr algn="ctr"/>
            <a:r>
              <a:rPr lang="es-CO" sz="1600" b="1" dirty="0">
                <a:latin typeface="Arial" panose="020B0604020202020204" pitchFamily="34" charset="0"/>
                <a:cs typeface="Arial" panose="020B0604020202020204" pitchFamily="34" charset="0"/>
              </a:rPr>
              <a:t>OBSERVACIÓN</a:t>
            </a:r>
          </a:p>
        </p:txBody>
      </p:sp>
      <p:sp>
        <p:nvSpPr>
          <p:cNvPr id="11" name="Rectángulo 10">
            <a:extLst>
              <a:ext uri="{FF2B5EF4-FFF2-40B4-BE49-F238E27FC236}">
                <a16:creationId xmlns:a16="http://schemas.microsoft.com/office/drawing/2014/main" xmlns="" id="{DF413B44-0E2E-4583-8BE4-07894A26E822}"/>
              </a:ext>
            </a:extLst>
          </p:cNvPr>
          <p:cNvSpPr/>
          <p:nvPr/>
        </p:nvSpPr>
        <p:spPr>
          <a:xfrm>
            <a:off x="7951958" y="1399639"/>
            <a:ext cx="4051530" cy="4401205"/>
          </a:xfrm>
          <a:prstGeom prst="rect">
            <a:avLst/>
          </a:prstGeom>
        </p:spPr>
        <p:txBody>
          <a:bodyPr wrap="square">
            <a:spAutoFit/>
          </a:bodyPr>
          <a:lstStyle/>
          <a:p>
            <a:pPr marL="285750" indent="-285750">
              <a:buFont typeface="Wingdings" panose="05000000000000000000" pitchFamily="2" charset="2"/>
              <a:buChar char="§"/>
            </a:pPr>
            <a:r>
              <a:rPr lang="es-CO" sz="2000" dirty="0">
                <a:latin typeface="Arial" panose="020B0604020202020204" pitchFamily="34" charset="0"/>
                <a:ea typeface="Calibri" panose="020F0502020204030204" pitchFamily="34" charset="0"/>
              </a:rPr>
              <a:t>La compatibilidad osciló entre 0,35 y 0,16 </a:t>
            </a:r>
          </a:p>
          <a:p>
            <a:pPr marL="285750" indent="-285750">
              <a:buFont typeface="Wingdings" panose="05000000000000000000" pitchFamily="2" charset="2"/>
              <a:buChar char="§"/>
            </a:pPr>
            <a:r>
              <a:rPr lang="es-CO" sz="2000" dirty="0">
                <a:latin typeface="Arial" panose="020B0604020202020204" pitchFamily="34" charset="0"/>
                <a:cs typeface="Arial" panose="020B0604020202020204" pitchFamily="34" charset="0"/>
              </a:rPr>
              <a:t>La disimilaridad se muestra entre BO-CA y BO-PO.</a:t>
            </a:r>
          </a:p>
          <a:p>
            <a:pPr marL="285750" indent="-285750">
              <a:buFont typeface="Wingdings" panose="05000000000000000000" pitchFamily="2" charset="2"/>
              <a:buChar char="§"/>
            </a:pPr>
            <a:r>
              <a:rPr lang="es-CO" sz="2000" b="1" dirty="0">
                <a:latin typeface="Arial" panose="020B0604020202020204" pitchFamily="34" charset="0"/>
                <a:cs typeface="Arial" panose="020B0604020202020204" pitchFamily="34" charset="0"/>
              </a:rPr>
              <a:t>Cárdenas</a:t>
            </a:r>
            <a:r>
              <a:rPr lang="es-CO" sz="2000" dirty="0">
                <a:latin typeface="Arial" panose="020B0604020202020204" pitchFamily="34" charset="0"/>
                <a:cs typeface="Arial" panose="020B0604020202020204" pitchFamily="34" charset="0"/>
              </a:rPr>
              <a:t> corrobora que los hábitats boscosos tienen una composición más compleja, es decir, las especies son particulares de áreas de bosque, en cambio las áreas abiertas albergan especies comunes de hábitats de cafetal, sistemas agroforestales y potreros. </a:t>
            </a:r>
          </a:p>
        </p:txBody>
      </p:sp>
      <p:sp>
        <p:nvSpPr>
          <p:cNvPr id="12" name="Rectángulo 11">
            <a:extLst>
              <a:ext uri="{FF2B5EF4-FFF2-40B4-BE49-F238E27FC236}">
                <a16:creationId xmlns:a16="http://schemas.microsoft.com/office/drawing/2014/main" xmlns="" id="{B9A8B810-4415-4E24-8378-C46812CC4A51}"/>
              </a:ext>
            </a:extLst>
          </p:cNvPr>
          <p:cNvSpPr/>
          <p:nvPr/>
        </p:nvSpPr>
        <p:spPr>
          <a:xfrm>
            <a:off x="8356991" y="515154"/>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xmlns="" id="{C68221D8-5F39-4661-96C8-5DF6E97F4C25}"/>
              </a:ext>
            </a:extLst>
          </p:cNvPr>
          <p:cNvSpPr/>
          <p:nvPr/>
        </p:nvSpPr>
        <p:spPr>
          <a:xfrm>
            <a:off x="3224513" y="5778339"/>
            <a:ext cx="8903304" cy="707886"/>
          </a:xfrm>
          <a:prstGeom prst="rect">
            <a:avLst/>
          </a:prstGeom>
        </p:spPr>
        <p:txBody>
          <a:bodyPr wrap="square">
            <a:spAutoFit/>
          </a:bodyPr>
          <a:lstStyle/>
          <a:p>
            <a:r>
              <a:rPr lang="es-CO" sz="2000" dirty="0">
                <a:latin typeface="Arial" panose="020B0604020202020204" pitchFamily="34" charset="0"/>
                <a:cs typeface="Arial" panose="020B0604020202020204" pitchFamily="34" charset="0"/>
              </a:rPr>
              <a:t>A mayor riqueza de especies arbóreas, mayor será el número de aves particulares de hábitats boscosos. </a:t>
            </a:r>
            <a:endParaRPr lang="es-CO"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70929818"/>
      </p:ext>
    </p:extLst>
  </p:cSld>
  <p:clrMapOvr>
    <a:masterClrMapping/>
  </p:clrMapOvr>
  <mc:AlternateContent xmlns:mc="http://schemas.openxmlformats.org/markup-compatibility/2006" xmlns:p14="http://schemas.microsoft.com/office/powerpoint/2010/main">
    <mc:Choice Requires="p14">
      <p:transition spd="slow" p14:dur="2000" advTm="131584"/>
    </mc:Choice>
    <mc:Fallback xmlns="">
      <p:transition spd="slow" advTm="13158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xmlns="" id="{914104D0-69C4-40C5-8F04-98F2CE3FA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CuadroTexto 2">
            <a:extLst>
              <a:ext uri="{FF2B5EF4-FFF2-40B4-BE49-F238E27FC236}">
                <a16:creationId xmlns:a16="http://schemas.microsoft.com/office/drawing/2014/main" xmlns="" id="{D4517C37-430D-402B-95E4-9FF7D446A0C0}"/>
              </a:ext>
            </a:extLst>
          </p:cNvPr>
          <p:cNvSpPr txBox="1"/>
          <p:nvPr/>
        </p:nvSpPr>
        <p:spPr>
          <a:xfrm>
            <a:off x="3246783" y="1060363"/>
            <a:ext cx="5433391" cy="46166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ESPECIES MIGRATORIAS </a:t>
            </a:r>
          </a:p>
        </p:txBody>
      </p:sp>
      <p:pic>
        <p:nvPicPr>
          <p:cNvPr id="2050" name="Picture 2" descr="DSCN0248">
            <a:extLst>
              <a:ext uri="{FF2B5EF4-FFF2-40B4-BE49-F238E27FC236}">
                <a16:creationId xmlns:a16="http://schemas.microsoft.com/office/drawing/2014/main" xmlns="" id="{5470386F-C643-4D82-A865-58365D94C4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950" r="5063" b="13052"/>
          <a:stretch>
            <a:fillRect/>
          </a:stretch>
        </p:blipFill>
        <p:spPr bwMode="auto">
          <a:xfrm>
            <a:off x="1617553" y="1973061"/>
            <a:ext cx="2678113" cy="1735138"/>
          </a:xfrm>
          <a:prstGeom prst="roundRect">
            <a:avLst>
              <a:gd name="adj" fmla="val 16667"/>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xmlns="" id="{7F5FA7C9-BAFD-4AB7-B3F0-A60BACF0BFE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214" t="11693" r="14214" b="25451"/>
          <a:stretch/>
        </p:blipFill>
        <p:spPr bwMode="auto">
          <a:xfrm>
            <a:off x="4491032" y="1985714"/>
            <a:ext cx="2678113" cy="1763503"/>
          </a:xfrm>
          <a:prstGeom prst="roundRect">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n 5">
            <a:extLst>
              <a:ext uri="{FF2B5EF4-FFF2-40B4-BE49-F238E27FC236}">
                <a16:creationId xmlns:a16="http://schemas.microsoft.com/office/drawing/2014/main" xmlns="" id="{F0EE6872-A3D5-4975-90CC-C064F46699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14" t="18736" r="7552" b="28018"/>
          <a:stretch/>
        </p:blipFill>
        <p:spPr>
          <a:xfrm>
            <a:off x="7533395" y="1921226"/>
            <a:ext cx="2678113" cy="1763504"/>
          </a:xfrm>
          <a:prstGeom prst="roundRect">
            <a:avLst/>
          </a:prstGeom>
        </p:spPr>
      </p:pic>
      <p:sp>
        <p:nvSpPr>
          <p:cNvPr id="4" name="Rectángulo 3">
            <a:extLst>
              <a:ext uri="{FF2B5EF4-FFF2-40B4-BE49-F238E27FC236}">
                <a16:creationId xmlns:a16="http://schemas.microsoft.com/office/drawing/2014/main" xmlns="" id="{F17590CF-CB4E-4051-9893-4C4B8C4F096D}"/>
              </a:ext>
            </a:extLst>
          </p:cNvPr>
          <p:cNvSpPr/>
          <p:nvPr/>
        </p:nvSpPr>
        <p:spPr>
          <a:xfrm>
            <a:off x="1617553" y="1504512"/>
            <a:ext cx="2621230" cy="369332"/>
          </a:xfrm>
          <a:prstGeom prst="rect">
            <a:avLst/>
          </a:prstGeom>
        </p:spPr>
        <p:txBody>
          <a:bodyPr wrap="none">
            <a:spAutoFit/>
          </a:bodyPr>
          <a:lstStyle/>
          <a:p>
            <a:r>
              <a:rPr lang="es-CO" b="1" i="1" dirty="0">
                <a:latin typeface="Arial" panose="020B0604020202020204" pitchFamily="34" charset="0"/>
                <a:ea typeface="Times New Roman" panose="02020603050405020304" pitchFamily="18" charset="0"/>
              </a:rPr>
              <a:t>Cardellina canadensis</a:t>
            </a:r>
            <a:endParaRPr lang="es-CO" dirty="0"/>
          </a:p>
        </p:txBody>
      </p:sp>
      <p:sp>
        <p:nvSpPr>
          <p:cNvPr id="5" name="Rectángulo 4">
            <a:extLst>
              <a:ext uri="{FF2B5EF4-FFF2-40B4-BE49-F238E27FC236}">
                <a16:creationId xmlns:a16="http://schemas.microsoft.com/office/drawing/2014/main" xmlns="" id="{18FAFFB0-EA01-49ED-A047-93422799268E}"/>
              </a:ext>
            </a:extLst>
          </p:cNvPr>
          <p:cNvSpPr/>
          <p:nvPr/>
        </p:nvSpPr>
        <p:spPr>
          <a:xfrm>
            <a:off x="4683306" y="1496773"/>
            <a:ext cx="2274982" cy="369332"/>
          </a:xfrm>
          <a:prstGeom prst="rect">
            <a:avLst/>
          </a:prstGeom>
        </p:spPr>
        <p:txBody>
          <a:bodyPr wrap="none">
            <a:spAutoFit/>
          </a:bodyPr>
          <a:lstStyle/>
          <a:p>
            <a:r>
              <a:rPr lang="es-CO" b="1" i="1" dirty="0">
                <a:latin typeface="Arial" panose="020B0604020202020204" pitchFamily="34" charset="0"/>
                <a:ea typeface="Times New Roman" panose="02020603050405020304" pitchFamily="18" charset="0"/>
              </a:rPr>
              <a:t>Catharus ustulatus</a:t>
            </a:r>
            <a:endParaRPr lang="es-CO" dirty="0"/>
          </a:p>
        </p:txBody>
      </p:sp>
      <p:sp>
        <p:nvSpPr>
          <p:cNvPr id="7" name="Rectángulo 6">
            <a:extLst>
              <a:ext uri="{FF2B5EF4-FFF2-40B4-BE49-F238E27FC236}">
                <a16:creationId xmlns:a16="http://schemas.microsoft.com/office/drawing/2014/main" xmlns="" id="{521A28AF-6EB0-4110-8B7B-F358BD6B1400}"/>
              </a:ext>
            </a:extLst>
          </p:cNvPr>
          <p:cNvSpPr/>
          <p:nvPr/>
        </p:nvSpPr>
        <p:spPr>
          <a:xfrm>
            <a:off x="7590278" y="1484292"/>
            <a:ext cx="2621230" cy="369332"/>
          </a:xfrm>
          <a:prstGeom prst="rect">
            <a:avLst/>
          </a:prstGeom>
        </p:spPr>
        <p:txBody>
          <a:bodyPr wrap="none">
            <a:spAutoFit/>
          </a:bodyPr>
          <a:lstStyle/>
          <a:p>
            <a:r>
              <a:rPr lang="es-CO" b="1" i="1" dirty="0">
                <a:latin typeface="Arial" panose="020B0604020202020204" pitchFamily="34" charset="0"/>
                <a:ea typeface="Times New Roman" panose="02020603050405020304" pitchFamily="18" charset="0"/>
              </a:rPr>
              <a:t>Empidonax virescens </a:t>
            </a:r>
            <a:endParaRPr lang="es-CO" dirty="0"/>
          </a:p>
        </p:txBody>
      </p:sp>
      <p:pic>
        <p:nvPicPr>
          <p:cNvPr id="10" name="Imagen 9">
            <a:extLst>
              <a:ext uri="{FF2B5EF4-FFF2-40B4-BE49-F238E27FC236}">
                <a16:creationId xmlns:a16="http://schemas.microsoft.com/office/drawing/2014/main" xmlns="" id="{0B7DB5A7-DFE4-4D59-A6F6-F2D350A78CD2}"/>
              </a:ext>
            </a:extLst>
          </p:cNvPr>
          <p:cNvPicPr>
            <a:picLocks noChangeAspect="1"/>
          </p:cNvPicPr>
          <p:nvPr/>
        </p:nvPicPr>
        <p:blipFill rotWithShape="1">
          <a:blip r:embed="rId6">
            <a:extLst>
              <a:ext uri="{28A0092B-C50C-407E-A947-70E740481C1C}">
                <a14:useLocalDpi xmlns:a14="http://schemas.microsoft.com/office/drawing/2010/main" val="0"/>
              </a:ext>
            </a:extLst>
          </a:blip>
          <a:srcRect l="10046" t="23357" r="9371" b="14851"/>
          <a:stretch/>
        </p:blipFill>
        <p:spPr>
          <a:xfrm>
            <a:off x="1560670" y="4176748"/>
            <a:ext cx="2678113" cy="1877913"/>
          </a:xfrm>
          <a:prstGeom prst="roundRect">
            <a:avLst/>
          </a:prstGeom>
        </p:spPr>
      </p:pic>
      <p:sp>
        <p:nvSpPr>
          <p:cNvPr id="11" name="Rectángulo 10">
            <a:extLst>
              <a:ext uri="{FF2B5EF4-FFF2-40B4-BE49-F238E27FC236}">
                <a16:creationId xmlns:a16="http://schemas.microsoft.com/office/drawing/2014/main" xmlns="" id="{6E946864-2A20-404F-B0AD-7EAC392A35B0}"/>
              </a:ext>
            </a:extLst>
          </p:cNvPr>
          <p:cNvSpPr/>
          <p:nvPr/>
        </p:nvSpPr>
        <p:spPr>
          <a:xfrm>
            <a:off x="1744990" y="3757807"/>
            <a:ext cx="2390398" cy="369332"/>
          </a:xfrm>
          <a:prstGeom prst="rect">
            <a:avLst/>
          </a:prstGeom>
        </p:spPr>
        <p:txBody>
          <a:bodyPr wrap="none">
            <a:spAutoFit/>
          </a:bodyPr>
          <a:lstStyle/>
          <a:p>
            <a:r>
              <a:rPr lang="es-CO" b="1" i="1" dirty="0">
                <a:latin typeface="Arial" panose="020B0604020202020204" pitchFamily="34" charset="0"/>
                <a:ea typeface="Calibri" panose="020F0502020204030204" pitchFamily="34" charset="0"/>
              </a:rPr>
              <a:t>Elanoides forficatus</a:t>
            </a:r>
            <a:endParaRPr lang="es-CO" b="1" dirty="0"/>
          </a:p>
        </p:txBody>
      </p:sp>
      <p:pic>
        <p:nvPicPr>
          <p:cNvPr id="12" name="Imagen 11">
            <a:extLst>
              <a:ext uri="{FF2B5EF4-FFF2-40B4-BE49-F238E27FC236}">
                <a16:creationId xmlns:a16="http://schemas.microsoft.com/office/drawing/2014/main" xmlns="" id="{8A0F8E08-54C9-419A-8F12-5FF1FC4591BE}"/>
              </a:ext>
            </a:extLst>
          </p:cNvPr>
          <p:cNvPicPr>
            <a:picLocks noChangeAspect="1"/>
          </p:cNvPicPr>
          <p:nvPr/>
        </p:nvPicPr>
        <p:blipFill rotWithShape="1">
          <a:blip r:embed="rId7">
            <a:extLst>
              <a:ext uri="{28A0092B-C50C-407E-A947-70E740481C1C}">
                <a14:useLocalDpi xmlns:a14="http://schemas.microsoft.com/office/drawing/2010/main" val="0"/>
              </a:ext>
            </a:extLst>
          </a:blip>
          <a:srcRect l="10428" t="19750" r="12384" b="21441"/>
          <a:stretch/>
        </p:blipFill>
        <p:spPr>
          <a:xfrm flipH="1">
            <a:off x="4576704" y="4203998"/>
            <a:ext cx="2506770" cy="1877913"/>
          </a:xfrm>
          <a:prstGeom prst="roundRect">
            <a:avLst/>
          </a:prstGeom>
        </p:spPr>
      </p:pic>
      <p:sp>
        <p:nvSpPr>
          <p:cNvPr id="13" name="Rectángulo 12">
            <a:extLst>
              <a:ext uri="{FF2B5EF4-FFF2-40B4-BE49-F238E27FC236}">
                <a16:creationId xmlns:a16="http://schemas.microsoft.com/office/drawing/2014/main" xmlns="" id="{C471D14C-5F51-4739-9E45-FA36BCF4D98F}"/>
              </a:ext>
            </a:extLst>
          </p:cNvPr>
          <p:cNvSpPr/>
          <p:nvPr/>
        </p:nvSpPr>
        <p:spPr>
          <a:xfrm>
            <a:off x="4997494" y="3767929"/>
            <a:ext cx="1749197" cy="369332"/>
          </a:xfrm>
          <a:prstGeom prst="rect">
            <a:avLst/>
          </a:prstGeom>
        </p:spPr>
        <p:txBody>
          <a:bodyPr wrap="none">
            <a:spAutoFit/>
          </a:bodyPr>
          <a:lstStyle/>
          <a:p>
            <a:r>
              <a:rPr lang="es-CO" b="1" i="1" dirty="0">
                <a:latin typeface="Arial" panose="020B0604020202020204" pitchFamily="34" charset="0"/>
                <a:ea typeface="Calibri" panose="020F0502020204030204" pitchFamily="34" charset="0"/>
              </a:rPr>
              <a:t>Piranga rubra </a:t>
            </a:r>
            <a:endParaRPr lang="es-CO" b="1" dirty="0"/>
          </a:p>
        </p:txBody>
      </p:sp>
      <p:pic>
        <p:nvPicPr>
          <p:cNvPr id="2052" name="Picture 4" descr="DSCN4458">
            <a:extLst>
              <a:ext uri="{FF2B5EF4-FFF2-40B4-BE49-F238E27FC236}">
                <a16:creationId xmlns:a16="http://schemas.microsoft.com/office/drawing/2014/main" xmlns="" id="{DF40BFBF-134F-42AB-9A25-2D765D72B78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098" t="31018" r="32532" b="48277"/>
          <a:stretch/>
        </p:blipFill>
        <p:spPr bwMode="auto">
          <a:xfrm>
            <a:off x="7533396" y="4183036"/>
            <a:ext cx="2678113" cy="1865338"/>
          </a:xfrm>
          <a:prstGeom prst="roundRect">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Rectángulo 13">
            <a:extLst>
              <a:ext uri="{FF2B5EF4-FFF2-40B4-BE49-F238E27FC236}">
                <a16:creationId xmlns:a16="http://schemas.microsoft.com/office/drawing/2014/main" xmlns="" id="{29DAD86D-7C58-44C0-8BF5-C3F42C9F1882}"/>
              </a:ext>
            </a:extLst>
          </p:cNvPr>
          <p:cNvSpPr/>
          <p:nvPr/>
        </p:nvSpPr>
        <p:spPr>
          <a:xfrm>
            <a:off x="7886056" y="3749217"/>
            <a:ext cx="2031325" cy="369332"/>
          </a:xfrm>
          <a:prstGeom prst="rect">
            <a:avLst/>
          </a:prstGeom>
        </p:spPr>
        <p:txBody>
          <a:bodyPr wrap="none">
            <a:spAutoFit/>
          </a:bodyPr>
          <a:lstStyle/>
          <a:p>
            <a:r>
              <a:rPr lang="es-CO" b="1" i="1" dirty="0">
                <a:latin typeface="Arial" panose="020B0604020202020204" pitchFamily="34" charset="0"/>
                <a:ea typeface="Calibri" panose="020F0502020204030204" pitchFamily="34" charset="0"/>
              </a:rPr>
              <a:t>Setophaga fusca</a:t>
            </a:r>
            <a:endParaRPr lang="es-CO" b="1" dirty="0"/>
          </a:p>
        </p:txBody>
      </p:sp>
      <p:sp>
        <p:nvSpPr>
          <p:cNvPr id="15" name="Rectángulo 14">
            <a:extLst>
              <a:ext uri="{FF2B5EF4-FFF2-40B4-BE49-F238E27FC236}">
                <a16:creationId xmlns:a16="http://schemas.microsoft.com/office/drawing/2014/main" xmlns="" id="{5F47B30E-FA42-4DF5-AE06-8AA7DB525658}"/>
              </a:ext>
            </a:extLst>
          </p:cNvPr>
          <p:cNvSpPr/>
          <p:nvPr/>
        </p:nvSpPr>
        <p:spPr>
          <a:xfrm>
            <a:off x="8078695" y="623429"/>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991430"/>
      </p:ext>
    </p:extLst>
  </p:cSld>
  <p:clrMapOvr>
    <a:masterClrMapping/>
  </p:clrMapOvr>
  <mc:AlternateContent xmlns:mc="http://schemas.openxmlformats.org/markup-compatibility/2006" xmlns:p14="http://schemas.microsoft.com/office/powerpoint/2010/main">
    <mc:Choice Requires="p14">
      <p:transition spd="slow" p14:dur="2000" advTm="35091"/>
    </mc:Choice>
    <mc:Fallback xmlns="">
      <p:transition spd="slow" advTm="3509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D80E270-C7CD-4468-A7F6-C82231229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CuadroTexto 5">
            <a:extLst>
              <a:ext uri="{FF2B5EF4-FFF2-40B4-BE49-F238E27FC236}">
                <a16:creationId xmlns:a16="http://schemas.microsoft.com/office/drawing/2014/main" xmlns="" id="{E4C6BC51-6187-435D-B6BC-100DCE1F20E0}"/>
              </a:ext>
            </a:extLst>
          </p:cNvPr>
          <p:cNvSpPr txBox="1"/>
          <p:nvPr/>
        </p:nvSpPr>
        <p:spPr>
          <a:xfrm>
            <a:off x="3214254" y="1240159"/>
            <a:ext cx="5507774" cy="46166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IMPORTANCIA CULTURAL</a:t>
            </a:r>
          </a:p>
        </p:txBody>
      </p:sp>
      <p:sp>
        <p:nvSpPr>
          <p:cNvPr id="7" name="Rectángulo 6">
            <a:extLst>
              <a:ext uri="{FF2B5EF4-FFF2-40B4-BE49-F238E27FC236}">
                <a16:creationId xmlns:a16="http://schemas.microsoft.com/office/drawing/2014/main" xmlns="" id="{98560ED9-E094-4DDD-BAC5-5439C16177FE}"/>
              </a:ext>
            </a:extLst>
          </p:cNvPr>
          <p:cNvSpPr/>
          <p:nvPr/>
        </p:nvSpPr>
        <p:spPr>
          <a:xfrm>
            <a:off x="8250974" y="660160"/>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xmlns="" id="{A4242BA7-A6F5-4FBC-A4A3-F9953C1D2FD8}"/>
              </a:ext>
            </a:extLst>
          </p:cNvPr>
          <p:cNvGraphicFramePr/>
          <p:nvPr>
            <p:extLst>
              <p:ext uri="{D42A27DB-BD31-4B8C-83A1-F6EECF244321}">
                <p14:modId xmlns:p14="http://schemas.microsoft.com/office/powerpoint/2010/main" val="1225988833"/>
              </p:ext>
            </p:extLst>
          </p:nvPr>
        </p:nvGraphicFramePr>
        <p:xfrm>
          <a:off x="346365" y="1912492"/>
          <a:ext cx="6365864" cy="4696126"/>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xmlns="" id="{A02490A3-B221-4C59-AD2E-FFCBC85B09B5}"/>
              </a:ext>
            </a:extLst>
          </p:cNvPr>
          <p:cNvSpPr txBox="1"/>
          <p:nvPr/>
        </p:nvSpPr>
        <p:spPr>
          <a:xfrm>
            <a:off x="9594574" y="3429000"/>
            <a:ext cx="184731" cy="369332"/>
          </a:xfrm>
          <a:prstGeom prst="rect">
            <a:avLst/>
          </a:prstGeom>
          <a:noFill/>
        </p:spPr>
        <p:txBody>
          <a:bodyPr wrap="none" rtlCol="0">
            <a:spAutoFit/>
          </a:bodyPr>
          <a:lstStyle/>
          <a:p>
            <a:endParaRPr lang="es-CO" dirty="0"/>
          </a:p>
        </p:txBody>
      </p:sp>
      <p:pic>
        <p:nvPicPr>
          <p:cNvPr id="11" name="Imagen 10">
            <a:extLst>
              <a:ext uri="{FF2B5EF4-FFF2-40B4-BE49-F238E27FC236}">
                <a16:creationId xmlns:a16="http://schemas.microsoft.com/office/drawing/2014/main" xmlns="" id="{CB6E3A08-16D9-4B39-996C-74414D54A703}"/>
              </a:ext>
            </a:extLst>
          </p:cNvPr>
          <p:cNvPicPr/>
          <p:nvPr/>
        </p:nvPicPr>
        <p:blipFill>
          <a:blip r:embed="rId4" cstate="print">
            <a:extLst>
              <a:ext uri="{28A0092B-C50C-407E-A947-70E740481C1C}">
                <a14:useLocalDpi xmlns:a14="http://schemas.microsoft.com/office/drawing/2010/main" val="0"/>
              </a:ext>
            </a:extLst>
          </a:blip>
          <a:srcRect t="5487" b="12643"/>
          <a:stretch>
            <a:fillRect/>
          </a:stretch>
        </p:blipFill>
        <p:spPr bwMode="auto">
          <a:xfrm>
            <a:off x="6860072" y="1912493"/>
            <a:ext cx="1458800" cy="1516507"/>
          </a:xfrm>
          <a:prstGeom prst="rect">
            <a:avLst/>
          </a:prstGeom>
          <a:noFill/>
          <a:ln>
            <a:solidFill>
              <a:schemeClr val="tx1"/>
            </a:solidFill>
          </a:ln>
        </p:spPr>
      </p:pic>
      <p:pic>
        <p:nvPicPr>
          <p:cNvPr id="12" name="Imagen 11">
            <a:extLst>
              <a:ext uri="{FF2B5EF4-FFF2-40B4-BE49-F238E27FC236}">
                <a16:creationId xmlns:a16="http://schemas.microsoft.com/office/drawing/2014/main" xmlns="" id="{FA38C850-57EC-4E45-90E1-B3BF8762A1BC}"/>
              </a:ext>
            </a:extLst>
          </p:cNvPr>
          <p:cNvPicPr/>
          <p:nvPr/>
        </p:nvPicPr>
        <p:blipFill>
          <a:blip r:embed="rId5" cstate="print">
            <a:extLst>
              <a:ext uri="{28A0092B-C50C-407E-A947-70E740481C1C}">
                <a14:useLocalDpi xmlns:a14="http://schemas.microsoft.com/office/drawing/2010/main" val="0"/>
              </a:ext>
            </a:extLst>
          </a:blip>
          <a:srcRect l="23158" r="1193"/>
          <a:stretch>
            <a:fillRect/>
          </a:stretch>
        </p:blipFill>
        <p:spPr bwMode="auto">
          <a:xfrm>
            <a:off x="8389316" y="1912492"/>
            <a:ext cx="1364945" cy="1516508"/>
          </a:xfrm>
          <a:prstGeom prst="rect">
            <a:avLst/>
          </a:prstGeom>
          <a:noFill/>
          <a:ln>
            <a:solidFill>
              <a:schemeClr val="tx1"/>
            </a:solidFill>
          </a:ln>
        </p:spPr>
      </p:pic>
      <p:pic>
        <p:nvPicPr>
          <p:cNvPr id="13" name="Imagen 12">
            <a:extLst>
              <a:ext uri="{FF2B5EF4-FFF2-40B4-BE49-F238E27FC236}">
                <a16:creationId xmlns:a16="http://schemas.microsoft.com/office/drawing/2014/main" xmlns="" id="{E5A3115D-EAC3-4F82-AA71-973242BDA86B}"/>
              </a:ext>
            </a:extLst>
          </p:cNvPr>
          <p:cNvPicPr/>
          <p:nvPr/>
        </p:nvPicPr>
        <p:blipFill>
          <a:blip r:embed="rId6" cstate="print">
            <a:extLst>
              <a:ext uri="{28A0092B-C50C-407E-A947-70E740481C1C}">
                <a14:useLocalDpi xmlns:a14="http://schemas.microsoft.com/office/drawing/2010/main" val="0"/>
              </a:ext>
            </a:extLst>
          </a:blip>
          <a:srcRect l="14771" r="9567"/>
          <a:stretch>
            <a:fillRect/>
          </a:stretch>
        </p:blipFill>
        <p:spPr bwMode="auto">
          <a:xfrm>
            <a:off x="9826816" y="1913460"/>
            <a:ext cx="1346627" cy="1515539"/>
          </a:xfrm>
          <a:prstGeom prst="rect">
            <a:avLst/>
          </a:prstGeom>
          <a:noFill/>
          <a:ln>
            <a:solidFill>
              <a:schemeClr val="tx1"/>
            </a:solidFill>
          </a:ln>
        </p:spPr>
      </p:pic>
      <p:pic>
        <p:nvPicPr>
          <p:cNvPr id="14" name="Imagen 13">
            <a:extLst>
              <a:ext uri="{FF2B5EF4-FFF2-40B4-BE49-F238E27FC236}">
                <a16:creationId xmlns:a16="http://schemas.microsoft.com/office/drawing/2014/main" xmlns="" id="{4ADB251D-DB00-4335-999C-ABBEB4DC0A73}"/>
              </a:ext>
            </a:extLst>
          </p:cNvPr>
          <p:cNvPicPr/>
          <p:nvPr/>
        </p:nvPicPr>
        <p:blipFill>
          <a:blip r:embed="rId7" cstate="print">
            <a:extLst>
              <a:ext uri="{28A0092B-C50C-407E-A947-70E740481C1C}">
                <a14:useLocalDpi xmlns:a14="http://schemas.microsoft.com/office/drawing/2010/main" val="0"/>
              </a:ext>
            </a:extLst>
          </a:blip>
          <a:srcRect l="15515" t="-2110" r="13228" b="2110"/>
          <a:stretch>
            <a:fillRect/>
          </a:stretch>
        </p:blipFill>
        <p:spPr bwMode="auto">
          <a:xfrm>
            <a:off x="6873323" y="3578953"/>
            <a:ext cx="1458800" cy="1331842"/>
          </a:xfrm>
          <a:prstGeom prst="rect">
            <a:avLst/>
          </a:prstGeom>
          <a:noFill/>
          <a:ln>
            <a:solidFill>
              <a:schemeClr val="tx1"/>
            </a:solidFill>
          </a:ln>
        </p:spPr>
      </p:pic>
      <p:pic>
        <p:nvPicPr>
          <p:cNvPr id="15" name="Imagen 14">
            <a:extLst>
              <a:ext uri="{FF2B5EF4-FFF2-40B4-BE49-F238E27FC236}">
                <a16:creationId xmlns:a16="http://schemas.microsoft.com/office/drawing/2014/main" xmlns="" id="{1AF5F10F-ADB3-40D4-A3B2-0A7C1984E127}"/>
              </a:ext>
            </a:extLst>
          </p:cNvPr>
          <p:cNvPicPr/>
          <p:nvPr/>
        </p:nvPicPr>
        <p:blipFill rotWithShape="1">
          <a:blip r:embed="rId8">
            <a:extLst>
              <a:ext uri="{28A0092B-C50C-407E-A947-70E740481C1C}">
                <a14:useLocalDpi xmlns:a14="http://schemas.microsoft.com/office/drawing/2010/main" val="0"/>
              </a:ext>
            </a:extLst>
          </a:blip>
          <a:srcRect l="35374" t="37901" r="16739" b="23985"/>
          <a:stretch/>
        </p:blipFill>
        <p:spPr bwMode="auto">
          <a:xfrm>
            <a:off x="8448909" y="3575900"/>
            <a:ext cx="1295845" cy="1331842"/>
          </a:xfrm>
          <a:prstGeom prst="rect">
            <a:avLst/>
          </a:prstGeom>
          <a:noFill/>
          <a:ln>
            <a:solidFill>
              <a:schemeClr val="tx1"/>
            </a:solidFill>
          </a:ln>
        </p:spPr>
      </p:pic>
      <p:pic>
        <p:nvPicPr>
          <p:cNvPr id="16" name="Imagen 15">
            <a:extLst>
              <a:ext uri="{FF2B5EF4-FFF2-40B4-BE49-F238E27FC236}">
                <a16:creationId xmlns:a16="http://schemas.microsoft.com/office/drawing/2014/main" xmlns="" id="{DE020420-2E51-4273-97DB-D994DC019A64}"/>
              </a:ext>
            </a:extLst>
          </p:cNvPr>
          <p:cNvPicPr/>
          <p:nvPr/>
        </p:nvPicPr>
        <p:blipFill rotWithShape="1">
          <a:blip r:embed="rId9" cstate="print">
            <a:extLst>
              <a:ext uri="{28A0092B-C50C-407E-A947-70E740481C1C}">
                <a14:useLocalDpi xmlns:a14="http://schemas.microsoft.com/office/drawing/2010/main" val="0"/>
              </a:ext>
            </a:extLst>
          </a:blip>
          <a:srcRect t="19155" r="9281" b="15018"/>
          <a:stretch/>
        </p:blipFill>
        <p:spPr bwMode="auto">
          <a:xfrm>
            <a:off x="6907271" y="5044904"/>
            <a:ext cx="1390903" cy="1331842"/>
          </a:xfrm>
          <a:prstGeom prst="rect">
            <a:avLst/>
          </a:prstGeom>
          <a:noFill/>
          <a:ln w="9525" cmpd="sng">
            <a:solidFill>
              <a:schemeClr val="tx1"/>
            </a:solidFill>
            <a:miter lim="800000"/>
            <a:headEnd/>
            <a:tailEnd/>
          </a:ln>
          <a:effectLst/>
        </p:spPr>
      </p:pic>
      <p:pic>
        <p:nvPicPr>
          <p:cNvPr id="17" name="Imagen 16">
            <a:extLst>
              <a:ext uri="{FF2B5EF4-FFF2-40B4-BE49-F238E27FC236}">
                <a16:creationId xmlns:a16="http://schemas.microsoft.com/office/drawing/2014/main" xmlns="" id="{B82B74EE-47E7-4CC8-B0B9-D464E6660ED8}"/>
              </a:ext>
            </a:extLst>
          </p:cNvPr>
          <p:cNvPicPr/>
          <p:nvPr/>
        </p:nvPicPr>
        <p:blipFill rotWithShape="1">
          <a:blip r:embed="rId10" cstate="print">
            <a:extLst>
              <a:ext uri="{28A0092B-C50C-407E-A947-70E740481C1C}">
                <a14:useLocalDpi xmlns:a14="http://schemas.microsoft.com/office/drawing/2010/main" val="0"/>
              </a:ext>
            </a:extLst>
          </a:blip>
          <a:srcRect l="25634" t="529" r="39639" b="56458"/>
          <a:stretch/>
        </p:blipFill>
        <p:spPr bwMode="auto">
          <a:xfrm>
            <a:off x="8408324" y="5044904"/>
            <a:ext cx="1345937" cy="1331841"/>
          </a:xfrm>
          <a:prstGeom prst="rect">
            <a:avLst/>
          </a:prstGeom>
          <a:noFill/>
          <a:ln>
            <a:solidFill>
              <a:schemeClr val="tx1"/>
            </a:solid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xmlns="" id="{7A71AB70-E371-466C-B7A1-F349D725F272}"/>
              </a:ext>
            </a:extLst>
          </p:cNvPr>
          <p:cNvPicPr/>
          <p:nvPr/>
        </p:nvPicPr>
        <p:blipFill rotWithShape="1">
          <a:blip r:embed="rId11" cstate="print">
            <a:extLst>
              <a:ext uri="{28A0092B-C50C-407E-A947-70E740481C1C}">
                <a14:useLocalDpi xmlns:a14="http://schemas.microsoft.com/office/drawing/2010/main" val="0"/>
              </a:ext>
            </a:extLst>
          </a:blip>
          <a:srcRect l="27632" r="11450" b="21278"/>
          <a:stretch/>
        </p:blipFill>
        <p:spPr bwMode="auto">
          <a:xfrm>
            <a:off x="9826816" y="5044903"/>
            <a:ext cx="1359114" cy="1331842"/>
          </a:xfrm>
          <a:prstGeom prst="rect">
            <a:avLst/>
          </a:prstGeom>
          <a:noFill/>
          <a:ln>
            <a:solidFill>
              <a:schemeClr val="tx1"/>
            </a:solidFill>
          </a:ln>
        </p:spPr>
      </p:pic>
      <p:pic>
        <p:nvPicPr>
          <p:cNvPr id="4" name="Imagen 3">
            <a:extLst>
              <a:ext uri="{FF2B5EF4-FFF2-40B4-BE49-F238E27FC236}">
                <a16:creationId xmlns:a16="http://schemas.microsoft.com/office/drawing/2014/main" xmlns="" id="{8FDB9B12-3610-4E15-ADF6-ADA78B8E604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614" t="15012" r="9766" b="26295"/>
          <a:stretch/>
        </p:blipFill>
        <p:spPr>
          <a:xfrm>
            <a:off x="9813854" y="3575901"/>
            <a:ext cx="1372076" cy="1331842"/>
          </a:xfrm>
          <a:prstGeom prst="rect">
            <a:avLst/>
          </a:prstGeom>
          <a:ln>
            <a:solidFill>
              <a:schemeClr val="tx1"/>
            </a:solidFill>
          </a:ln>
        </p:spPr>
      </p:pic>
    </p:spTree>
    <p:extLst>
      <p:ext uri="{BB962C8B-B14F-4D97-AF65-F5344CB8AC3E}">
        <p14:creationId xmlns:p14="http://schemas.microsoft.com/office/powerpoint/2010/main" val="2104485195"/>
      </p:ext>
    </p:extLst>
  </p:cSld>
  <p:clrMapOvr>
    <a:masterClrMapping/>
  </p:clrMapOvr>
  <mc:AlternateContent xmlns:mc="http://schemas.openxmlformats.org/markup-compatibility/2006" xmlns:p14="http://schemas.microsoft.com/office/powerpoint/2010/main">
    <mc:Choice Requires="p14">
      <p:transition spd="slow" p14:dur="2000" advTm="95490"/>
    </mc:Choice>
    <mc:Fallback xmlns="">
      <p:transition spd="slow" advTm="9549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CF49F476-FC57-48CA-B8A4-AFF98C59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ángulo 1">
            <a:extLst>
              <a:ext uri="{FF2B5EF4-FFF2-40B4-BE49-F238E27FC236}">
                <a16:creationId xmlns:a16="http://schemas.microsoft.com/office/drawing/2014/main" xmlns="" id="{FAE42C19-3469-4E32-B1B8-D3B5423CE5F6}"/>
              </a:ext>
            </a:extLst>
          </p:cNvPr>
          <p:cNvSpPr/>
          <p:nvPr/>
        </p:nvSpPr>
        <p:spPr>
          <a:xfrm>
            <a:off x="1340857" y="1268594"/>
            <a:ext cx="10220170" cy="461665"/>
          </a:xfrm>
          <a:prstGeom prst="rect">
            <a:avLst/>
          </a:prstGeom>
        </p:spPr>
        <p:txBody>
          <a:bodyPr wrap="none">
            <a:spAutoFit/>
          </a:bodyPr>
          <a:lstStyle/>
          <a:p>
            <a:r>
              <a:rPr lang="es-CO" sz="2400" b="1" dirty="0">
                <a:latin typeface="Arial" panose="020B0604020202020204" pitchFamily="34" charset="0"/>
                <a:ea typeface="Calibri" panose="020F0502020204030204" pitchFamily="34" charset="0"/>
                <a:cs typeface="Arial" panose="020B0604020202020204" pitchFamily="34" charset="0"/>
              </a:rPr>
              <a:t>IMPORTANCIA DE LAS PRÁCTICAS CULTURALES Y COSMOVISIÓN </a:t>
            </a:r>
            <a:endParaRPr lang="es-CO" sz="2400" b="1"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xmlns="" id="{D1D2EB71-C5F6-41E3-8A04-503451FF030C}"/>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xmlns="" id="{48D08EC8-354E-430D-AA68-72839661FD8E}"/>
              </a:ext>
            </a:extLst>
          </p:cNvPr>
          <p:cNvSpPr/>
          <p:nvPr/>
        </p:nvSpPr>
        <p:spPr>
          <a:xfrm>
            <a:off x="3421330" y="2282576"/>
            <a:ext cx="4443780" cy="3785652"/>
          </a:xfrm>
          <a:prstGeom prst="rect">
            <a:avLst/>
          </a:prstGeom>
          <a:solidFill>
            <a:schemeClr val="accent1">
              <a:lumMod val="40000"/>
              <a:lumOff val="60000"/>
            </a:schemeClr>
          </a:solidFill>
          <a:ln>
            <a:solidFill>
              <a:schemeClr val="accent1"/>
            </a:solidFill>
          </a:ln>
          <a:effectLst>
            <a:outerShdw blurRad="50800" dist="38100" dir="2700000" algn="tl" rotWithShape="0">
              <a:prstClr val="black">
                <a:alpha val="40000"/>
              </a:prstClr>
            </a:outerShdw>
          </a:effectLst>
        </p:spPr>
        <p:txBody>
          <a:bodyPr wrap="square">
            <a:spAutoFit/>
          </a:bodyPr>
          <a:lstStyle/>
          <a:p>
            <a:pPr algn="just">
              <a:spcAft>
                <a:spcPts val="0"/>
              </a:spcAft>
            </a:pPr>
            <a:r>
              <a:rPr lang="es-CO" sz="2000" dirty="0">
                <a:latin typeface="Arial" panose="020B0604020202020204" pitchFamily="34" charset="0"/>
                <a:ea typeface="Calibri" panose="020F0502020204030204" pitchFamily="34" charset="0"/>
                <a:cs typeface="Arial" panose="020B0604020202020204" pitchFamily="34" charset="0"/>
              </a:rPr>
              <a:t>La importancia de las prácticas culturales y la cosmovisión de los campesinos reflejo su ser, su vida cotidiana, el respeto hacia la naturaleza, la cosmovisión que se ha construido durante generaciones, sin embargo, las generaciones más jóvenes atrapados por la tecnología no aprecian esta cultura, es por eso que se hace necesario una </a:t>
            </a:r>
            <a:r>
              <a:rPr lang="es-CO" sz="2000" b="1" dirty="0">
                <a:latin typeface="Arial" panose="020B0604020202020204" pitchFamily="34" charset="0"/>
                <a:ea typeface="Calibri" panose="020F0502020204030204" pitchFamily="34" charset="0"/>
                <a:cs typeface="Arial" panose="020B0604020202020204" pitchFamily="34" charset="0"/>
              </a:rPr>
              <a:t>revalorización y recuperación de los saberes tradicionales.  </a:t>
            </a:r>
            <a:endParaRPr lang="es-CO" sz="20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Imagen 4">
            <a:extLst>
              <a:ext uri="{FF2B5EF4-FFF2-40B4-BE49-F238E27FC236}">
                <a16:creationId xmlns:a16="http://schemas.microsoft.com/office/drawing/2014/main" xmlns="" id="{3E8B6BA7-FC9E-404F-862B-96BEDFD8A110}"/>
              </a:ext>
            </a:extLst>
          </p:cNvPr>
          <p:cNvPicPr/>
          <p:nvPr/>
        </p:nvPicPr>
        <p:blipFill rotWithShape="1">
          <a:blip r:embed="rId3">
            <a:extLst>
              <a:ext uri="{28A0092B-C50C-407E-A947-70E740481C1C}">
                <a14:useLocalDpi xmlns:a14="http://schemas.microsoft.com/office/drawing/2010/main" val="0"/>
              </a:ext>
            </a:extLst>
          </a:blip>
          <a:srcRect l="30358" t="10487" r="15725" b="22093"/>
          <a:stretch/>
        </p:blipFill>
        <p:spPr bwMode="auto">
          <a:xfrm>
            <a:off x="662914" y="1947943"/>
            <a:ext cx="2442167" cy="2187384"/>
          </a:xfrm>
          <a:prstGeom prst="rect">
            <a:avLst/>
          </a:prstGeom>
          <a:noFill/>
          <a:ln w="9525" cmpd="sng">
            <a:solidFill>
              <a:srgbClr val="000000"/>
            </a:solidFill>
            <a:miter lim="800000"/>
            <a:headEnd/>
            <a:tailEnd/>
          </a:ln>
          <a:effectLst/>
        </p:spPr>
      </p:pic>
      <p:pic>
        <p:nvPicPr>
          <p:cNvPr id="6" name="Imagen 5">
            <a:extLst>
              <a:ext uri="{FF2B5EF4-FFF2-40B4-BE49-F238E27FC236}">
                <a16:creationId xmlns:a16="http://schemas.microsoft.com/office/drawing/2014/main" xmlns="" id="{645DAD42-4747-484D-96D5-20ABAEC376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31525" y="1947942"/>
            <a:ext cx="2554915" cy="2187385"/>
          </a:xfrm>
          <a:prstGeom prst="rect">
            <a:avLst/>
          </a:prstGeom>
          <a:noFill/>
          <a:ln w="9525" cmpd="sng">
            <a:solidFill>
              <a:schemeClr val="tx1"/>
            </a:solidFill>
            <a:miter lim="800000"/>
            <a:headEnd/>
            <a:tailEnd/>
          </a:ln>
          <a:effectLst/>
        </p:spPr>
      </p:pic>
      <p:pic>
        <p:nvPicPr>
          <p:cNvPr id="7" name="Imagen 6">
            <a:extLst>
              <a:ext uri="{FF2B5EF4-FFF2-40B4-BE49-F238E27FC236}">
                <a16:creationId xmlns:a16="http://schemas.microsoft.com/office/drawing/2014/main" xmlns="" id="{BD3B7A62-BD94-407B-B18E-2982C5808F1C}"/>
              </a:ext>
            </a:extLst>
          </p:cNvPr>
          <p:cNvPicPr/>
          <p:nvPr/>
        </p:nvPicPr>
        <p:blipFill>
          <a:blip r:embed="rId5">
            <a:extLst>
              <a:ext uri="{28A0092B-C50C-407E-A947-70E740481C1C}">
                <a14:useLocalDpi xmlns:a14="http://schemas.microsoft.com/office/drawing/2010/main" val="0"/>
              </a:ext>
            </a:extLst>
          </a:blip>
          <a:srcRect t="15680" b="15401"/>
          <a:stretch>
            <a:fillRect/>
          </a:stretch>
        </p:blipFill>
        <p:spPr bwMode="auto">
          <a:xfrm>
            <a:off x="777725" y="4353012"/>
            <a:ext cx="2201002" cy="2393682"/>
          </a:xfrm>
          <a:prstGeom prst="rect">
            <a:avLst/>
          </a:prstGeom>
          <a:noFill/>
          <a:ln w="9525" cmpd="sng">
            <a:solidFill>
              <a:srgbClr val="000000"/>
            </a:solidFill>
            <a:miter lim="800000"/>
            <a:headEnd/>
            <a:tailEnd/>
          </a:ln>
          <a:effectLst/>
        </p:spPr>
      </p:pic>
      <p:pic>
        <p:nvPicPr>
          <p:cNvPr id="8" name="Imagen 7">
            <a:extLst>
              <a:ext uri="{FF2B5EF4-FFF2-40B4-BE49-F238E27FC236}">
                <a16:creationId xmlns:a16="http://schemas.microsoft.com/office/drawing/2014/main" xmlns="" id="{A995882E-C96E-4506-B539-E712B9FAD837}"/>
              </a:ext>
            </a:extLst>
          </p:cNvPr>
          <p:cNvPicPr/>
          <p:nvPr/>
        </p:nvPicPr>
        <p:blipFill>
          <a:blip r:embed="rId6">
            <a:extLst>
              <a:ext uri="{28A0092B-C50C-407E-A947-70E740481C1C}">
                <a14:useLocalDpi xmlns:a14="http://schemas.microsoft.com/office/drawing/2010/main" val="0"/>
              </a:ext>
            </a:extLst>
          </a:blip>
          <a:srcRect t="20415"/>
          <a:stretch>
            <a:fillRect/>
          </a:stretch>
        </p:blipFill>
        <p:spPr bwMode="auto">
          <a:xfrm>
            <a:off x="8181358" y="4246633"/>
            <a:ext cx="3462537" cy="2500060"/>
          </a:xfrm>
          <a:prstGeom prst="rect">
            <a:avLst/>
          </a:prstGeom>
          <a:noFill/>
          <a:ln>
            <a:solidFill>
              <a:schemeClr val="tx1"/>
            </a:solidFill>
          </a:ln>
        </p:spPr>
      </p:pic>
    </p:spTree>
    <p:extLst>
      <p:ext uri="{BB962C8B-B14F-4D97-AF65-F5344CB8AC3E}">
        <p14:creationId xmlns:p14="http://schemas.microsoft.com/office/powerpoint/2010/main" val="1345389707"/>
      </p:ext>
    </p:extLst>
  </p:cSld>
  <p:clrMapOvr>
    <a:masterClrMapping/>
  </p:clrMapOvr>
  <mc:AlternateContent xmlns:mc="http://schemas.openxmlformats.org/markup-compatibility/2006" xmlns:p14="http://schemas.microsoft.com/office/powerpoint/2010/main">
    <mc:Choice Requires="p14">
      <p:transition spd="slow" p14:dur="2000" advTm="150027"/>
    </mc:Choice>
    <mc:Fallback xmlns="">
      <p:transition spd="slow" advTm="15002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72BBCEC7-2DD6-4F0B-919C-923CC86C3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ángulo 1">
            <a:extLst>
              <a:ext uri="{FF2B5EF4-FFF2-40B4-BE49-F238E27FC236}">
                <a16:creationId xmlns:a16="http://schemas.microsoft.com/office/drawing/2014/main" xmlns="" id="{3E2A3767-2FC3-42B6-9DF1-0769BA1F4334}"/>
              </a:ext>
            </a:extLst>
          </p:cNvPr>
          <p:cNvSpPr/>
          <p:nvPr/>
        </p:nvSpPr>
        <p:spPr>
          <a:xfrm>
            <a:off x="1066800" y="1078600"/>
            <a:ext cx="10058400" cy="905633"/>
          </a:xfrm>
          <a:prstGeom prst="rect">
            <a:avLst/>
          </a:prstGeom>
        </p:spPr>
        <p:txBody>
          <a:bodyPr wrap="square">
            <a:spAutoFit/>
          </a:bodyPr>
          <a:lstStyle/>
          <a:p>
            <a:pPr lvl="1" algn="ctr">
              <a:lnSpc>
                <a:spcPct val="115000"/>
              </a:lnSpc>
              <a:spcBef>
                <a:spcPts val="200"/>
              </a:spcBef>
              <a:spcAft>
                <a:spcPts val="0"/>
              </a:spcAft>
            </a:pPr>
            <a:r>
              <a:rPr lang="es-CO" sz="2400" b="1" dirty="0">
                <a:latin typeface="Arial" panose="020B0604020202020204" pitchFamily="34" charset="0"/>
                <a:ea typeface="Yu Gothic Light" panose="020B0300000000000000" pitchFamily="34" charset="-128"/>
                <a:cs typeface="Arial" panose="020B0604020202020204" pitchFamily="34" charset="0"/>
              </a:rPr>
              <a:t>IMPORTANCIA ECOLÓGICA DE LAS AVES PARA LOS HABITANTES DE LA VEREDA SAN JOSÉ.</a:t>
            </a:r>
            <a:endParaRPr lang="es-CO" sz="2400" b="1" dirty="0">
              <a:effectLst/>
              <a:latin typeface="Arial" panose="020B0604020202020204" pitchFamily="34" charset="0"/>
              <a:ea typeface="Yu Gothic Light" panose="020B0300000000000000" pitchFamily="34" charset="-128"/>
              <a:cs typeface="Times New Roman" panose="02020603050405020304" pitchFamily="18" charset="0"/>
            </a:endParaRPr>
          </a:p>
        </p:txBody>
      </p:sp>
      <p:sp>
        <p:nvSpPr>
          <p:cNvPr id="3" name="Rectángulo 2">
            <a:extLst>
              <a:ext uri="{FF2B5EF4-FFF2-40B4-BE49-F238E27FC236}">
                <a16:creationId xmlns:a16="http://schemas.microsoft.com/office/drawing/2014/main" xmlns="" id="{8EBEEA18-2F65-40E5-8411-B85A6E191C31}"/>
              </a:ext>
            </a:extLst>
          </p:cNvPr>
          <p:cNvSpPr/>
          <p:nvPr/>
        </p:nvSpPr>
        <p:spPr>
          <a:xfrm>
            <a:off x="649357" y="2022500"/>
            <a:ext cx="10911670" cy="2246769"/>
          </a:xfrm>
          <a:prstGeom prst="rect">
            <a:avLst/>
          </a:prstGeom>
          <a:solidFill>
            <a:schemeClr val="accent4">
              <a:lumMod val="20000"/>
              <a:lumOff val="80000"/>
            </a:schemeClr>
          </a:solidFill>
          <a:ln>
            <a:solidFill>
              <a:schemeClr val="accent4">
                <a:lumMod val="40000"/>
                <a:lumOff val="60000"/>
              </a:schemeClr>
            </a:solidFill>
          </a:ln>
        </p:spPr>
        <p:txBody>
          <a:bodyPr wrap="square">
            <a:spAutoFit/>
          </a:bodyPr>
          <a:lstStyle/>
          <a:p>
            <a:pPr algn="just"/>
            <a:r>
              <a:rPr lang="es-CO" sz="2000" dirty="0">
                <a:latin typeface="Arial" panose="020B0604020202020204" pitchFamily="34" charset="0"/>
                <a:ea typeface="Calibri" panose="020F0502020204030204" pitchFamily="34" charset="0"/>
              </a:rPr>
              <a:t>Esta parte está relacionada con el conocimiento ambiental y taxonómico sobre las aves que los campesinos de la vereda San José han adquirido de generaciones pasadas, la entrevista semiestructurada dejo ver lo importantes que son las aves ecológicamente, indicaron sensibilización hacia ellas principalmente por sus funciones ecológicas como polinización, dispensadores de semillas, controladoras bilógicas entre otras, a través de expresiones expresan el cuidado de aves y demás especies silvestres; durante los diálogos manifestaron la importancia de conservar las aves</a:t>
            </a:r>
            <a:endParaRPr lang="es-CO" sz="2000" dirty="0"/>
          </a:p>
        </p:txBody>
      </p:sp>
      <p:sp>
        <p:nvSpPr>
          <p:cNvPr id="6" name="Rectángulo 5">
            <a:extLst>
              <a:ext uri="{FF2B5EF4-FFF2-40B4-BE49-F238E27FC236}">
                <a16:creationId xmlns:a16="http://schemas.microsoft.com/office/drawing/2014/main" xmlns="" id="{A1896175-C4A8-47F0-8DA9-E02AAE992E73}"/>
              </a:ext>
            </a:extLst>
          </p:cNvPr>
          <p:cNvSpPr/>
          <p:nvPr/>
        </p:nvSpPr>
        <p:spPr>
          <a:xfrm>
            <a:off x="649356" y="4395453"/>
            <a:ext cx="4982820" cy="830997"/>
          </a:xfrm>
          <a:prstGeom prst="rect">
            <a:avLst/>
          </a:prstGeom>
          <a:solidFill>
            <a:schemeClr val="accent1">
              <a:lumMod val="20000"/>
              <a:lumOff val="80000"/>
            </a:schemeClr>
          </a:solidFill>
          <a:ln>
            <a:solidFill>
              <a:schemeClr val="accent1">
                <a:lumMod val="40000"/>
                <a:lumOff val="60000"/>
              </a:schemeClr>
            </a:solidFill>
          </a:ln>
        </p:spPr>
        <p:txBody>
          <a:bodyPr wrap="square">
            <a:spAutoFit/>
          </a:bodyPr>
          <a:lstStyle/>
          <a:p>
            <a:r>
              <a:rPr lang="es-MX" sz="1600" i="1" dirty="0">
                <a:latin typeface="Arial" panose="020B0604020202020204" pitchFamily="34" charset="0"/>
                <a:cs typeface="Arial" panose="020B0604020202020204" pitchFamily="34" charset="0"/>
              </a:rPr>
              <a:t>“Para mí es importante la conservación de las aves porque son la alegría del amanecer y del atardecer”                                      </a:t>
            </a:r>
          </a:p>
          <a:p>
            <a:r>
              <a:rPr lang="es-MX" sz="1600" dirty="0">
                <a:latin typeface="Arial" panose="020B0604020202020204" pitchFamily="34" charset="0"/>
                <a:cs typeface="Arial" panose="020B0604020202020204" pitchFamily="34" charset="0"/>
              </a:rPr>
              <a:t> Yilmar Paul Sancho </a:t>
            </a:r>
          </a:p>
        </p:txBody>
      </p:sp>
      <p:sp>
        <p:nvSpPr>
          <p:cNvPr id="7" name="Rectángulo 6">
            <a:extLst>
              <a:ext uri="{FF2B5EF4-FFF2-40B4-BE49-F238E27FC236}">
                <a16:creationId xmlns:a16="http://schemas.microsoft.com/office/drawing/2014/main" xmlns="" id="{D9B889CF-1D6D-4989-AA0F-6479D6ECCA65}"/>
              </a:ext>
            </a:extLst>
          </p:cNvPr>
          <p:cNvSpPr/>
          <p:nvPr/>
        </p:nvSpPr>
        <p:spPr>
          <a:xfrm>
            <a:off x="649356" y="5471043"/>
            <a:ext cx="4982820" cy="1323439"/>
          </a:xfrm>
          <a:prstGeom prst="rect">
            <a:avLst/>
          </a:prstGeom>
          <a:solidFill>
            <a:schemeClr val="accent2">
              <a:lumMod val="40000"/>
              <a:lumOff val="60000"/>
            </a:schemeClr>
          </a:solidFill>
          <a:ln>
            <a:solidFill>
              <a:schemeClr val="accent2">
                <a:lumMod val="40000"/>
                <a:lumOff val="60000"/>
              </a:schemeClr>
            </a:solidFill>
          </a:ln>
        </p:spPr>
        <p:txBody>
          <a:bodyPr wrap="square">
            <a:spAutoFit/>
          </a:bodyPr>
          <a:lstStyle/>
          <a:p>
            <a:r>
              <a:rPr lang="es-MX" sz="1600" i="1" dirty="0">
                <a:latin typeface="Arial" panose="020B0604020202020204" pitchFamily="34" charset="0"/>
                <a:cs typeface="Arial" panose="020B0604020202020204" pitchFamily="34" charset="0"/>
              </a:rPr>
              <a:t>“Las historias benefician a los pájaros porque al mantenerlos libres y verlos por ahí uno se acuerda de los cuentos y pues le cuenta uno a los hijos las historias” </a:t>
            </a:r>
          </a:p>
          <a:p>
            <a:r>
              <a:rPr lang="es-MX" sz="1600" dirty="0">
                <a:latin typeface="Arial" panose="020B0604020202020204" pitchFamily="34" charset="0"/>
                <a:cs typeface="Arial" panose="020B0604020202020204" pitchFamily="34" charset="0"/>
              </a:rPr>
              <a:t>Luz Marina Pajoy</a:t>
            </a:r>
          </a:p>
        </p:txBody>
      </p:sp>
      <p:sp>
        <p:nvSpPr>
          <p:cNvPr id="9" name="Rectángulo 8">
            <a:extLst>
              <a:ext uri="{FF2B5EF4-FFF2-40B4-BE49-F238E27FC236}">
                <a16:creationId xmlns:a16="http://schemas.microsoft.com/office/drawing/2014/main" xmlns="" id="{DED47AED-B5D3-4737-AB18-3B84073F7CC1}"/>
              </a:ext>
            </a:extLst>
          </p:cNvPr>
          <p:cNvSpPr/>
          <p:nvPr/>
        </p:nvSpPr>
        <p:spPr>
          <a:xfrm>
            <a:off x="5756867" y="4563102"/>
            <a:ext cx="5804160" cy="2062103"/>
          </a:xfrm>
          <a:prstGeom prst="rect">
            <a:avLst/>
          </a:prstGeom>
          <a:solidFill>
            <a:schemeClr val="accent6">
              <a:lumMod val="40000"/>
              <a:lumOff val="60000"/>
            </a:schemeClr>
          </a:solidFill>
          <a:ln>
            <a:solidFill>
              <a:schemeClr val="accent6"/>
            </a:solidFill>
          </a:ln>
        </p:spPr>
        <p:txBody>
          <a:bodyPr wrap="square">
            <a:spAutoFit/>
          </a:bodyPr>
          <a:lstStyle/>
          <a:p>
            <a:pPr algn="just"/>
            <a:r>
              <a:rPr lang="es-MX" sz="1600" i="1" dirty="0">
                <a:latin typeface="Arial" panose="020B0604020202020204" pitchFamily="34" charset="0"/>
                <a:cs typeface="Arial" panose="020B0604020202020204" pitchFamily="34" charset="0"/>
              </a:rPr>
              <a:t>“Las aves ya no tienen tanta comida, pero la gente pone alimento para verlos, pero no nos estamos dando cuenta que le estamos quitando su hábitat. Uno debería poner comederos, pero también dejar sus bosques, las plantas nativas que ellos comen para que ellos no estén buscando casas para poder comer”</a:t>
            </a:r>
          </a:p>
          <a:p>
            <a:pPr algn="just"/>
            <a:r>
              <a:rPr lang="es-MX" sz="1600" dirty="0">
                <a:latin typeface="Arial" panose="020B0604020202020204" pitchFamily="34" charset="0"/>
                <a:cs typeface="Arial" panose="020B0604020202020204" pitchFamily="34" charset="0"/>
              </a:rPr>
              <a:t>Integrante de jóvenes que trabajan en actividades de reforestación Margot Ultengo Pajoy</a:t>
            </a:r>
          </a:p>
        </p:txBody>
      </p:sp>
      <p:sp>
        <p:nvSpPr>
          <p:cNvPr id="8" name="Rectángulo 7">
            <a:extLst>
              <a:ext uri="{FF2B5EF4-FFF2-40B4-BE49-F238E27FC236}">
                <a16:creationId xmlns:a16="http://schemas.microsoft.com/office/drawing/2014/main" xmlns="" id="{F35A9DAE-C503-4F9B-8DCB-2EE9F55DB436}"/>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221418"/>
      </p:ext>
    </p:extLst>
  </p:cSld>
  <p:clrMapOvr>
    <a:masterClrMapping/>
  </p:clrMapOvr>
  <mc:AlternateContent xmlns:mc="http://schemas.openxmlformats.org/markup-compatibility/2006" xmlns:p14="http://schemas.microsoft.com/office/powerpoint/2010/main">
    <mc:Choice Requires="p14">
      <p:transition spd="slow" p14:dur="2000" advTm="140022"/>
    </mc:Choice>
    <mc:Fallback xmlns="">
      <p:transition spd="slow" advTm="14002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680B8405-9C4C-4214-BB5B-161EF0B8A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ángulo 1">
            <a:extLst>
              <a:ext uri="{FF2B5EF4-FFF2-40B4-BE49-F238E27FC236}">
                <a16:creationId xmlns:a16="http://schemas.microsoft.com/office/drawing/2014/main" xmlns="" id="{98FA137E-4D61-4DCE-8F52-422B839F8B0F}"/>
              </a:ext>
            </a:extLst>
          </p:cNvPr>
          <p:cNvSpPr/>
          <p:nvPr/>
        </p:nvSpPr>
        <p:spPr>
          <a:xfrm>
            <a:off x="242454" y="1204004"/>
            <a:ext cx="11707091" cy="2585323"/>
          </a:xfrm>
          <a:prstGeom prst="rect">
            <a:avLst/>
          </a:prstGeom>
        </p:spPr>
        <p:txBody>
          <a:bodyPr wrap="square">
            <a:spAutoFit/>
          </a:bodyPr>
          <a:lstStyle/>
          <a:p>
            <a:pPr algn="just"/>
            <a:r>
              <a:rPr lang="es-MX" dirty="0">
                <a:latin typeface="Arial" panose="020B0604020202020204" pitchFamily="34" charset="0"/>
                <a:cs typeface="Arial" panose="020B0604020202020204" pitchFamily="34" charset="0"/>
              </a:rPr>
              <a:t>Sustentando lo anterior</a:t>
            </a:r>
            <a:r>
              <a:rPr lang="es-MX" b="1" dirty="0">
                <a:latin typeface="Arial" panose="020B0604020202020204" pitchFamily="34" charset="0"/>
                <a:cs typeface="Arial" panose="020B0604020202020204" pitchFamily="34" charset="0"/>
              </a:rPr>
              <a:t>, la importancia cultural, la importancia de las prácticas culturales y cosmovisión y la importancia ecológica de las aves, </a:t>
            </a:r>
            <a:r>
              <a:rPr lang="es-MX" dirty="0">
                <a:latin typeface="Arial" panose="020B0604020202020204" pitchFamily="34" charset="0"/>
                <a:cs typeface="Arial" panose="020B0604020202020204" pitchFamily="34" charset="0"/>
              </a:rPr>
              <a:t>Santos, Costa y Cano  consideran que los animales están presentes en la vida de los humanos y que le han dado un valor tangible por medio de usos alimenticio, medicinal, vestimenta, económico, lúdico entre otros, de igual manera un valor intangible por su importancia ecológica y por su arraigo y cosmovisión en los diversos aspectos espirituales, simbólicos y culturales, en donde también entran a hacer parte mitos, sueños, cuentos, el arte, aspectos de cacería, domesticación, simbolismo mítico, religioso y hasta el cuidado de mascotas;  Descola y Ulloa también consideran que “Se delimitan las fronteras entre dominios al establecerse los atributos y las interacciones con la fauna, y esto en función de las circunstancias propias de cada cultura y en un tiempo, espacio y contexto histórico particulares”</a:t>
            </a:r>
            <a:endParaRPr lang="es-CO"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xmlns="" id="{AFC9607E-AA7A-4E48-B41B-3ABB63FD3D3D}"/>
              </a:ext>
            </a:extLst>
          </p:cNvPr>
          <p:cNvPicPr/>
          <p:nvPr/>
        </p:nvPicPr>
        <p:blipFill>
          <a:blip r:embed="rId3">
            <a:extLst>
              <a:ext uri="{28A0092B-C50C-407E-A947-70E740481C1C}">
                <a14:useLocalDpi xmlns:a14="http://schemas.microsoft.com/office/drawing/2010/main" val="0"/>
              </a:ext>
            </a:extLst>
          </a:blip>
          <a:srcRect l="8859"/>
          <a:stretch>
            <a:fillRect/>
          </a:stretch>
        </p:blipFill>
        <p:spPr bwMode="auto">
          <a:xfrm>
            <a:off x="849061" y="3812446"/>
            <a:ext cx="3322476" cy="2837736"/>
          </a:xfrm>
          <a:prstGeom prst="rect">
            <a:avLst/>
          </a:prstGeom>
          <a:noFill/>
          <a:ln>
            <a:solidFill>
              <a:schemeClr val="tx1"/>
            </a:solidFill>
          </a:ln>
        </p:spPr>
      </p:pic>
      <p:pic>
        <p:nvPicPr>
          <p:cNvPr id="4" name="Imagen 3">
            <a:extLst>
              <a:ext uri="{FF2B5EF4-FFF2-40B4-BE49-F238E27FC236}">
                <a16:creationId xmlns:a16="http://schemas.microsoft.com/office/drawing/2014/main" xmlns="" id="{EFE44BCD-814D-4F65-809C-E9F615C528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959012"/>
            <a:ext cx="3058353" cy="2691170"/>
          </a:xfrm>
          <a:prstGeom prst="rect">
            <a:avLst/>
          </a:prstGeom>
          <a:noFill/>
          <a:ln>
            <a:solidFill>
              <a:schemeClr val="tx1"/>
            </a:solidFill>
          </a:ln>
        </p:spPr>
      </p:pic>
      <p:sp>
        <p:nvSpPr>
          <p:cNvPr id="5" name="Rectángulo 4">
            <a:extLst>
              <a:ext uri="{FF2B5EF4-FFF2-40B4-BE49-F238E27FC236}">
                <a16:creationId xmlns:a16="http://schemas.microsoft.com/office/drawing/2014/main" xmlns="" id="{8A294C5B-6847-472E-B79C-1B1A2F6C9FDB}"/>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9E9CBFDD-50FD-401F-9680-1C9F840F75C7}"/>
              </a:ext>
            </a:extLst>
          </p:cNvPr>
          <p:cNvSpPr txBox="1"/>
          <p:nvPr/>
        </p:nvSpPr>
        <p:spPr>
          <a:xfrm>
            <a:off x="4150210" y="5621026"/>
            <a:ext cx="1802296" cy="738664"/>
          </a:xfrm>
          <a:prstGeom prst="rect">
            <a:avLst/>
          </a:prstGeom>
          <a:noFill/>
        </p:spPr>
        <p:txBody>
          <a:bodyPr wrap="square" rtlCol="0">
            <a:spAutoFit/>
          </a:bodyPr>
          <a:lstStyle/>
          <a:p>
            <a:r>
              <a:rPr lang="es-CO" sz="1400" dirty="0">
                <a:latin typeface="Arial" panose="020B0604020202020204" pitchFamily="34" charset="0"/>
                <a:cs typeface="Arial" panose="020B0604020202020204" pitchFamily="34" charset="0"/>
              </a:rPr>
              <a:t>Entrevista en la casa de don Juan de la Cruz Sancho </a:t>
            </a:r>
          </a:p>
        </p:txBody>
      </p:sp>
      <p:sp>
        <p:nvSpPr>
          <p:cNvPr id="8" name="Rectángulo 7">
            <a:extLst>
              <a:ext uri="{FF2B5EF4-FFF2-40B4-BE49-F238E27FC236}">
                <a16:creationId xmlns:a16="http://schemas.microsoft.com/office/drawing/2014/main" xmlns="" id="{945EA276-D4B3-40C0-83D9-AEF7860A3664}"/>
              </a:ext>
            </a:extLst>
          </p:cNvPr>
          <p:cNvSpPr/>
          <p:nvPr/>
        </p:nvSpPr>
        <p:spPr>
          <a:xfrm>
            <a:off x="9167120" y="5886958"/>
            <a:ext cx="2175819" cy="523220"/>
          </a:xfrm>
          <a:prstGeom prst="rect">
            <a:avLst/>
          </a:prstGeom>
        </p:spPr>
        <p:txBody>
          <a:bodyPr wrap="square">
            <a:spAutoFit/>
          </a:bodyPr>
          <a:lstStyle/>
          <a:p>
            <a:r>
              <a:rPr lang="es-CO" sz="1400" dirty="0">
                <a:latin typeface="Arial" panose="020B0604020202020204" pitchFamily="34" charset="0"/>
                <a:ea typeface="Calibri" panose="020F0502020204030204" pitchFamily="34" charset="0"/>
                <a:cs typeface="Arial" panose="020B0604020202020204" pitchFamily="34" charset="0"/>
              </a:rPr>
              <a:t>Entrevista casa de doña Gerardina</a:t>
            </a:r>
            <a:endParaRPr lang="es-CO"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834241"/>
      </p:ext>
    </p:extLst>
  </p:cSld>
  <p:clrMapOvr>
    <a:masterClrMapping/>
  </p:clrMapOvr>
  <mc:AlternateContent xmlns:mc="http://schemas.openxmlformats.org/markup-compatibility/2006" xmlns:p14="http://schemas.microsoft.com/office/powerpoint/2010/main">
    <mc:Choice Requires="p14">
      <p:transition spd="slow" p14:dur="2000" advTm="160549"/>
    </mc:Choice>
    <mc:Fallback xmlns="">
      <p:transition spd="slow" advTm="16054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WordPictureWatermark30398871" descr="Plantilla hoja membreteada fup">
            <a:extLst>
              <a:ext uri="{FF2B5EF4-FFF2-40B4-BE49-F238E27FC236}">
                <a16:creationId xmlns:a16="http://schemas.microsoft.com/office/drawing/2014/main" xmlns="" id="{385401FF-8075-4696-B21C-5039C8E749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0" y="-11716"/>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4037BEA9-57F6-47D0-A1A3-1E693465C6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62" t="43935" r="31640" b="21946"/>
          <a:stretch/>
        </p:blipFill>
        <p:spPr>
          <a:xfrm>
            <a:off x="11056302" y="0"/>
            <a:ext cx="1135698" cy="1205948"/>
          </a:xfrm>
          <a:prstGeom prst="rect">
            <a:avLst/>
          </a:prstGeom>
        </p:spPr>
      </p:pic>
      <p:pic>
        <p:nvPicPr>
          <p:cNvPr id="6" name="Imagen 5">
            <a:extLst>
              <a:ext uri="{FF2B5EF4-FFF2-40B4-BE49-F238E27FC236}">
                <a16:creationId xmlns:a16="http://schemas.microsoft.com/office/drawing/2014/main" xmlns="" id="{7E790E8B-CBA7-4B53-B6B7-7FC0E391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57" t="38647" r="41159" b="31787"/>
          <a:stretch/>
        </p:blipFill>
        <p:spPr>
          <a:xfrm>
            <a:off x="11056302" y="1213568"/>
            <a:ext cx="1135698" cy="1150740"/>
          </a:xfrm>
          <a:prstGeom prst="rect">
            <a:avLst/>
          </a:prstGeom>
        </p:spPr>
      </p:pic>
      <p:pic>
        <p:nvPicPr>
          <p:cNvPr id="8" name="Imagen 7">
            <a:extLst>
              <a:ext uri="{FF2B5EF4-FFF2-40B4-BE49-F238E27FC236}">
                <a16:creationId xmlns:a16="http://schemas.microsoft.com/office/drawing/2014/main" xmlns="" id="{FD93E85B-5B5B-47D0-973C-2CA35FD8C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8" r="12860"/>
          <a:stretch/>
        </p:blipFill>
        <p:spPr>
          <a:xfrm>
            <a:off x="11056302" y="2371928"/>
            <a:ext cx="1135698" cy="1072312"/>
          </a:xfrm>
          <a:prstGeom prst="rect">
            <a:avLst/>
          </a:prstGeom>
        </p:spPr>
      </p:pic>
      <p:pic>
        <p:nvPicPr>
          <p:cNvPr id="10" name="Imagen 9">
            <a:extLst>
              <a:ext uri="{FF2B5EF4-FFF2-40B4-BE49-F238E27FC236}">
                <a16:creationId xmlns:a16="http://schemas.microsoft.com/office/drawing/2014/main" xmlns="" id="{353D8DF7-CCF5-482F-8352-5BB604D92B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99" r="6767"/>
          <a:stretch/>
        </p:blipFill>
        <p:spPr>
          <a:xfrm flipH="1">
            <a:off x="11065750" y="3440716"/>
            <a:ext cx="1135698" cy="1072312"/>
          </a:xfrm>
          <a:prstGeom prst="rect">
            <a:avLst/>
          </a:prstGeom>
        </p:spPr>
      </p:pic>
      <p:pic>
        <p:nvPicPr>
          <p:cNvPr id="12" name="Imagen 11">
            <a:extLst>
              <a:ext uri="{FF2B5EF4-FFF2-40B4-BE49-F238E27FC236}">
                <a16:creationId xmlns:a16="http://schemas.microsoft.com/office/drawing/2014/main" xmlns="" id="{9E3FABFA-E788-45B4-932C-E22A987B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841" t="28599" r="34782" b="48406"/>
          <a:stretch/>
        </p:blipFill>
        <p:spPr>
          <a:xfrm>
            <a:off x="11046855" y="4515955"/>
            <a:ext cx="1145145" cy="1205948"/>
          </a:xfrm>
          <a:prstGeom prst="rect">
            <a:avLst/>
          </a:prstGeom>
        </p:spPr>
      </p:pic>
      <p:pic>
        <p:nvPicPr>
          <p:cNvPr id="14" name="Imagen 13">
            <a:extLst>
              <a:ext uri="{FF2B5EF4-FFF2-40B4-BE49-F238E27FC236}">
                <a16:creationId xmlns:a16="http://schemas.microsoft.com/office/drawing/2014/main" xmlns="" id="{FB6D3B1D-8201-4017-8898-139FA323C0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646" t="30919" r="19740" b="5893"/>
          <a:stretch/>
        </p:blipFill>
        <p:spPr>
          <a:xfrm flipH="1">
            <a:off x="11037408" y="5733736"/>
            <a:ext cx="1145145" cy="1139791"/>
          </a:xfrm>
          <a:prstGeom prst="rect">
            <a:avLst/>
          </a:prstGeom>
        </p:spPr>
      </p:pic>
      <p:sp>
        <p:nvSpPr>
          <p:cNvPr id="15" name="CuadroTexto 14">
            <a:extLst>
              <a:ext uri="{FF2B5EF4-FFF2-40B4-BE49-F238E27FC236}">
                <a16:creationId xmlns:a16="http://schemas.microsoft.com/office/drawing/2014/main" xmlns="" id="{105D5E7F-59E4-48AC-A9BF-854AE5B3DE61}"/>
              </a:ext>
            </a:extLst>
          </p:cNvPr>
          <p:cNvSpPr txBox="1"/>
          <p:nvPr/>
        </p:nvSpPr>
        <p:spPr>
          <a:xfrm>
            <a:off x="4856921" y="554384"/>
            <a:ext cx="4890053" cy="584775"/>
          </a:xfrm>
          <a:prstGeom prst="rect">
            <a:avLst/>
          </a:prstGeom>
          <a:noFill/>
        </p:spPr>
        <p:txBody>
          <a:bodyPr wrap="square" rtlCol="0">
            <a:spAutoFit/>
          </a:bodyPr>
          <a:lstStyle/>
          <a:p>
            <a:pPr algn="ctr"/>
            <a:r>
              <a:rPr lang="es-CO" sz="3200" b="1" dirty="0">
                <a:solidFill>
                  <a:srgbClr val="00B050"/>
                </a:solidFill>
                <a:latin typeface="Arial" panose="020B0604020202020204" pitchFamily="34" charset="0"/>
                <a:cs typeface="Arial" panose="020B0604020202020204" pitchFamily="34" charset="0"/>
              </a:rPr>
              <a:t>INTRODUCCIÓN</a:t>
            </a:r>
          </a:p>
        </p:txBody>
      </p:sp>
      <p:sp>
        <p:nvSpPr>
          <p:cNvPr id="18" name="Rectángulo 17">
            <a:extLst>
              <a:ext uri="{FF2B5EF4-FFF2-40B4-BE49-F238E27FC236}">
                <a16:creationId xmlns:a16="http://schemas.microsoft.com/office/drawing/2014/main" xmlns="" id="{7E158FFC-D1B7-4808-BBD0-3817FF5C4028}"/>
              </a:ext>
            </a:extLst>
          </p:cNvPr>
          <p:cNvSpPr/>
          <p:nvPr/>
        </p:nvSpPr>
        <p:spPr>
          <a:xfrm>
            <a:off x="912181" y="1531240"/>
            <a:ext cx="8990190" cy="1200329"/>
          </a:xfrm>
          <a:prstGeom prst="rect">
            <a:avLst/>
          </a:prstGeom>
          <a:solidFill>
            <a:srgbClr val="FFFF66"/>
          </a:solidFill>
        </p:spPr>
        <p:txBody>
          <a:bodyPr wrap="square">
            <a:spAutoFit/>
          </a:bodyPr>
          <a:lstStyle/>
          <a:p>
            <a:pPr algn="just"/>
            <a:r>
              <a:rPr lang="es-CO" sz="2400" dirty="0">
                <a:latin typeface="Arial" panose="020B0604020202020204" pitchFamily="34" charset="0"/>
                <a:ea typeface="Calibri" panose="020F0502020204030204" pitchFamily="34" charset="0"/>
                <a:cs typeface="Arial" panose="020B0604020202020204" pitchFamily="34" charset="0"/>
              </a:rPr>
              <a:t>Los trabajos etnobiológicos entrelazan el mundo natural y cultural, que muchas veces son estudiados por separado, en este caso para las aves se realiza un estudio etnoornitológico. </a:t>
            </a:r>
          </a:p>
        </p:txBody>
      </p:sp>
      <p:sp>
        <p:nvSpPr>
          <p:cNvPr id="19" name="Rectángulo 18">
            <a:extLst>
              <a:ext uri="{FF2B5EF4-FFF2-40B4-BE49-F238E27FC236}">
                <a16:creationId xmlns:a16="http://schemas.microsoft.com/office/drawing/2014/main" xmlns="" id="{5477F6CC-1A0E-495F-A0AB-82C8B0C1443C}"/>
              </a:ext>
            </a:extLst>
          </p:cNvPr>
          <p:cNvSpPr/>
          <p:nvPr/>
        </p:nvSpPr>
        <p:spPr>
          <a:xfrm>
            <a:off x="912181" y="4422554"/>
            <a:ext cx="8990190" cy="1938992"/>
          </a:xfrm>
          <a:prstGeom prst="rect">
            <a:avLst/>
          </a:prstGeom>
          <a:solidFill>
            <a:srgbClr val="66FF99"/>
          </a:solidFill>
        </p:spPr>
        <p:txBody>
          <a:bodyPr wrap="square">
            <a:spAutoFit/>
          </a:bodyPr>
          <a:lstStyle/>
          <a:p>
            <a:pPr algn="just"/>
            <a:r>
              <a:rPr lang="es-CO" sz="2400" dirty="0">
                <a:latin typeface="Arial" panose="020B0604020202020204" pitchFamily="34" charset="0"/>
                <a:ea typeface="Calibri" panose="020F0502020204030204" pitchFamily="34" charset="0"/>
                <a:cs typeface="Arial" panose="020B0604020202020204" pitchFamily="34" charset="0"/>
              </a:rPr>
              <a:t>En esta investigación se tienen en cuenta áreas importantes como: el bosque El Abejón, lagunas, cafetales, potreros y sistemas agroforestales y se registra el conocimiento tradicional de la comunidad campesina que durante su vivencias y experiencias ha establecido una relación con las aves. </a:t>
            </a:r>
          </a:p>
        </p:txBody>
      </p:sp>
      <p:sp>
        <p:nvSpPr>
          <p:cNvPr id="20" name="Rectángulo 19">
            <a:extLst>
              <a:ext uri="{FF2B5EF4-FFF2-40B4-BE49-F238E27FC236}">
                <a16:creationId xmlns:a16="http://schemas.microsoft.com/office/drawing/2014/main" xmlns="" id="{4B3B5240-54F7-47BD-82E5-E2A85828BA08}"/>
              </a:ext>
            </a:extLst>
          </p:cNvPr>
          <p:cNvSpPr/>
          <p:nvPr/>
        </p:nvSpPr>
        <p:spPr>
          <a:xfrm>
            <a:off x="918205" y="3123650"/>
            <a:ext cx="8990190" cy="830997"/>
          </a:xfrm>
          <a:prstGeom prst="rect">
            <a:avLst/>
          </a:prstGeom>
          <a:solidFill>
            <a:schemeClr val="accent1">
              <a:lumMod val="40000"/>
              <a:lumOff val="60000"/>
            </a:schemeClr>
          </a:solidFill>
        </p:spPr>
        <p:txBody>
          <a:bodyPr wrap="square">
            <a:spAutoFit/>
          </a:bodyPr>
          <a:lstStyle/>
          <a:p>
            <a:pPr algn="just"/>
            <a:r>
              <a:rPr lang="es-CO" sz="2400" dirty="0">
                <a:latin typeface="Arial" panose="020B0604020202020204" pitchFamily="34" charset="0"/>
                <a:cs typeface="Arial" panose="020B0604020202020204" pitchFamily="34" charset="0"/>
              </a:rPr>
              <a:t>El estudio se realizó en la Vereda San José,  Municipio de Inzá (Departamento del Cauca).</a:t>
            </a:r>
          </a:p>
        </p:txBody>
      </p:sp>
    </p:spTree>
    <p:extLst>
      <p:ext uri="{BB962C8B-B14F-4D97-AF65-F5344CB8AC3E}">
        <p14:creationId xmlns:p14="http://schemas.microsoft.com/office/powerpoint/2010/main" val="1089847493"/>
      </p:ext>
    </p:extLst>
  </p:cSld>
  <p:clrMapOvr>
    <a:masterClrMapping/>
  </p:clrMapOvr>
  <mc:AlternateContent xmlns:mc="http://schemas.openxmlformats.org/markup-compatibility/2006" xmlns:p14="http://schemas.microsoft.com/office/powerpoint/2010/main">
    <mc:Choice Requires="p14">
      <p:transition spd="slow" p14:dur="2000" advTm="41284"/>
    </mc:Choice>
    <mc:Fallback xmlns="">
      <p:transition spd="slow" advTm="4128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9F9EA7AA-B39E-4BA9-BE18-57AEB95C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ángulo 1">
            <a:extLst>
              <a:ext uri="{FF2B5EF4-FFF2-40B4-BE49-F238E27FC236}">
                <a16:creationId xmlns:a16="http://schemas.microsoft.com/office/drawing/2014/main" xmlns="" id="{1BB64B07-84E4-4A2F-8660-B70004EBF115}"/>
              </a:ext>
            </a:extLst>
          </p:cNvPr>
          <p:cNvSpPr/>
          <p:nvPr/>
        </p:nvSpPr>
        <p:spPr>
          <a:xfrm>
            <a:off x="2514102" y="1221306"/>
            <a:ext cx="7655814" cy="461665"/>
          </a:xfrm>
          <a:prstGeom prst="rect">
            <a:avLst/>
          </a:prstGeom>
        </p:spPr>
        <p:txBody>
          <a:bodyPr wrap="none">
            <a:spAutoFit/>
          </a:bodyPr>
          <a:lstStyle/>
          <a:p>
            <a:pPr algn="ctr"/>
            <a:r>
              <a:rPr lang="es-CO" sz="2400" b="1" dirty="0">
                <a:latin typeface="Arial" panose="020B0604020202020204" pitchFamily="34" charset="0"/>
                <a:ea typeface="Calibri" panose="020F0502020204030204" pitchFamily="34" charset="0"/>
                <a:cs typeface="Arial" panose="020B0604020202020204" pitchFamily="34" charset="0"/>
              </a:rPr>
              <a:t>EXCURSIONES PARA EL AVISTAMIENTO DE AVES </a:t>
            </a:r>
            <a:endParaRPr lang="es-CO" sz="2400" b="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xmlns="" id="{A05D2F34-134F-4762-BB2A-23D8B24AA29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15118" y="1858279"/>
            <a:ext cx="2676525" cy="2009775"/>
          </a:xfrm>
          <a:prstGeom prst="rect">
            <a:avLst/>
          </a:prstGeom>
          <a:noFill/>
          <a:ln>
            <a:solidFill>
              <a:schemeClr val="tx1"/>
            </a:solidFill>
          </a:ln>
        </p:spPr>
      </p:pic>
      <p:pic>
        <p:nvPicPr>
          <p:cNvPr id="9" name="Imagen 8">
            <a:extLst>
              <a:ext uri="{FF2B5EF4-FFF2-40B4-BE49-F238E27FC236}">
                <a16:creationId xmlns:a16="http://schemas.microsoft.com/office/drawing/2014/main" xmlns="" id="{18C169AE-1DC6-4D7D-A3F0-A11F0AB5A6D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2847" y="3626919"/>
            <a:ext cx="2714132" cy="2040797"/>
          </a:xfrm>
          <a:prstGeom prst="rect">
            <a:avLst/>
          </a:prstGeom>
          <a:noFill/>
          <a:ln>
            <a:solidFill>
              <a:schemeClr val="tx1"/>
            </a:solidFill>
          </a:ln>
        </p:spPr>
      </p:pic>
      <p:pic>
        <p:nvPicPr>
          <p:cNvPr id="10" name="Imagen 9">
            <a:extLst>
              <a:ext uri="{FF2B5EF4-FFF2-40B4-BE49-F238E27FC236}">
                <a16:creationId xmlns:a16="http://schemas.microsoft.com/office/drawing/2014/main" xmlns="" id="{F722E9C4-024B-4DCC-ABEF-529A77D0622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9679" y="3657941"/>
            <a:ext cx="2676525" cy="2009775"/>
          </a:xfrm>
          <a:prstGeom prst="rect">
            <a:avLst/>
          </a:prstGeom>
          <a:noFill/>
          <a:ln>
            <a:solidFill>
              <a:schemeClr val="tx1"/>
            </a:solidFill>
          </a:ln>
        </p:spPr>
      </p:pic>
      <p:pic>
        <p:nvPicPr>
          <p:cNvPr id="11" name="Imagen 10">
            <a:extLst>
              <a:ext uri="{FF2B5EF4-FFF2-40B4-BE49-F238E27FC236}">
                <a16:creationId xmlns:a16="http://schemas.microsoft.com/office/drawing/2014/main" xmlns="" id="{43E48525-7E92-4673-9580-201F9A9C27B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15117" y="4358139"/>
            <a:ext cx="2676525" cy="2009775"/>
          </a:xfrm>
          <a:prstGeom prst="rect">
            <a:avLst/>
          </a:prstGeom>
          <a:noFill/>
          <a:ln>
            <a:solidFill>
              <a:schemeClr val="tx1"/>
            </a:solidFill>
          </a:ln>
        </p:spPr>
      </p:pic>
      <p:sp>
        <p:nvSpPr>
          <p:cNvPr id="13" name="Rectángulo 12">
            <a:extLst>
              <a:ext uri="{FF2B5EF4-FFF2-40B4-BE49-F238E27FC236}">
                <a16:creationId xmlns:a16="http://schemas.microsoft.com/office/drawing/2014/main" xmlns="" id="{79960014-EE0B-4C3E-81A2-4A9FA27EA22B}"/>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xmlns="" id="{810F9625-DEC1-4CBE-971B-7314D21743DB}"/>
              </a:ext>
            </a:extLst>
          </p:cNvPr>
          <p:cNvSpPr txBox="1"/>
          <p:nvPr/>
        </p:nvSpPr>
        <p:spPr>
          <a:xfrm>
            <a:off x="4532453" y="1951672"/>
            <a:ext cx="6096000" cy="1631216"/>
          </a:xfrm>
          <a:prstGeom prst="rect">
            <a:avLst/>
          </a:prstGeom>
          <a:noFill/>
        </p:spPr>
        <p:txBody>
          <a:bodyPr wrap="square" rtlCol="0">
            <a:spAutoFit/>
          </a:bodyPr>
          <a:lstStyle/>
          <a:p>
            <a:pPr algn="just"/>
            <a:r>
              <a:rPr lang="es-CO" sz="2000" dirty="0">
                <a:latin typeface="Arial" panose="020B0604020202020204" pitchFamily="34" charset="0"/>
                <a:cs typeface="Arial" panose="020B0604020202020204" pitchFamily="34" charset="0"/>
              </a:rPr>
              <a:t>Las excursiones se programaron con niños, jóvenes y adultos, se tuvieron en cuenta zonas que ha generado sensibilización por parte de la comunidad, se entablaron diálogos donde se permitió conocer usos, cuentos, leyendas o mitos sobre la avifauna. </a:t>
            </a:r>
          </a:p>
        </p:txBody>
      </p:sp>
      <p:sp>
        <p:nvSpPr>
          <p:cNvPr id="5" name="Rectángulo 4">
            <a:extLst>
              <a:ext uri="{FF2B5EF4-FFF2-40B4-BE49-F238E27FC236}">
                <a16:creationId xmlns:a16="http://schemas.microsoft.com/office/drawing/2014/main" xmlns="" id="{75535BCB-7E70-4D52-8A0E-DB8C74342AF3}"/>
              </a:ext>
            </a:extLst>
          </p:cNvPr>
          <p:cNvSpPr/>
          <p:nvPr/>
        </p:nvSpPr>
        <p:spPr>
          <a:xfrm>
            <a:off x="4654409" y="5770170"/>
            <a:ext cx="6096000" cy="307777"/>
          </a:xfrm>
          <a:prstGeom prst="rect">
            <a:avLst/>
          </a:prstGeom>
        </p:spPr>
        <p:txBody>
          <a:bodyPr>
            <a:spAutoFit/>
          </a:bodyPr>
          <a:lstStyle/>
          <a:p>
            <a:pPr algn="ctr"/>
            <a:r>
              <a:rPr lang="es-CO" sz="1400" b="1" dirty="0">
                <a:latin typeface="Arial" panose="020B0604020202020204" pitchFamily="34" charset="0"/>
                <a:ea typeface="Calibri" panose="020F0502020204030204" pitchFamily="34" charset="0"/>
              </a:rPr>
              <a:t>Avistamiento en la laguna la esperanza</a:t>
            </a:r>
            <a:endParaRPr lang="es-CO" sz="1400" dirty="0"/>
          </a:p>
        </p:txBody>
      </p:sp>
      <p:sp>
        <p:nvSpPr>
          <p:cNvPr id="6" name="Rectángulo 5">
            <a:extLst>
              <a:ext uri="{FF2B5EF4-FFF2-40B4-BE49-F238E27FC236}">
                <a16:creationId xmlns:a16="http://schemas.microsoft.com/office/drawing/2014/main" xmlns="" id="{B1144756-630D-48A9-9472-FFD5D7631A77}"/>
              </a:ext>
            </a:extLst>
          </p:cNvPr>
          <p:cNvSpPr/>
          <p:nvPr/>
        </p:nvSpPr>
        <p:spPr>
          <a:xfrm>
            <a:off x="1221535" y="3834919"/>
            <a:ext cx="3071502" cy="523220"/>
          </a:xfrm>
          <a:prstGeom prst="rect">
            <a:avLst/>
          </a:prstGeom>
        </p:spPr>
        <p:txBody>
          <a:bodyPr wrap="square">
            <a:spAutoFit/>
          </a:bodyPr>
          <a:lstStyle/>
          <a:p>
            <a:pPr algn="ctr"/>
            <a:r>
              <a:rPr lang="es-CO" sz="1400" b="1" dirty="0">
                <a:latin typeface="Arial" panose="020B0604020202020204" pitchFamily="34" charset="0"/>
                <a:ea typeface="Calibri" panose="020F0502020204030204" pitchFamily="34" charset="0"/>
              </a:rPr>
              <a:t>Excursión hacia el bosque El Abejón</a:t>
            </a:r>
            <a:endParaRPr lang="es-CO" sz="1400" dirty="0"/>
          </a:p>
        </p:txBody>
      </p:sp>
      <p:sp>
        <p:nvSpPr>
          <p:cNvPr id="7" name="Rectángulo 6">
            <a:extLst>
              <a:ext uri="{FF2B5EF4-FFF2-40B4-BE49-F238E27FC236}">
                <a16:creationId xmlns:a16="http://schemas.microsoft.com/office/drawing/2014/main" xmlns="" id="{6B77E6FB-CB91-416F-94DB-E3BE880AE5F2}"/>
              </a:ext>
            </a:extLst>
          </p:cNvPr>
          <p:cNvSpPr/>
          <p:nvPr/>
        </p:nvSpPr>
        <p:spPr>
          <a:xfrm>
            <a:off x="1405700" y="6417753"/>
            <a:ext cx="2917786" cy="307777"/>
          </a:xfrm>
          <a:prstGeom prst="rect">
            <a:avLst/>
          </a:prstGeom>
        </p:spPr>
        <p:txBody>
          <a:bodyPr wrap="none">
            <a:spAutoFit/>
          </a:bodyPr>
          <a:lstStyle/>
          <a:p>
            <a:r>
              <a:rPr lang="es-CO" sz="1400" b="1" dirty="0">
                <a:latin typeface="Arial" panose="020B0604020202020204" pitchFamily="34" charset="0"/>
                <a:ea typeface="Calibri" panose="020F0502020204030204" pitchFamily="34" charset="0"/>
              </a:rPr>
              <a:t>Excursión hacia la laguna Íquira</a:t>
            </a:r>
            <a:endParaRPr lang="es-CO" sz="1400" dirty="0"/>
          </a:p>
        </p:txBody>
      </p:sp>
    </p:spTree>
    <p:extLst>
      <p:ext uri="{BB962C8B-B14F-4D97-AF65-F5344CB8AC3E}">
        <p14:creationId xmlns:p14="http://schemas.microsoft.com/office/powerpoint/2010/main" val="3751394728"/>
      </p:ext>
    </p:extLst>
  </p:cSld>
  <p:clrMapOvr>
    <a:masterClrMapping/>
  </p:clrMapOvr>
  <mc:AlternateContent xmlns:mc="http://schemas.openxmlformats.org/markup-compatibility/2006" xmlns:p14="http://schemas.microsoft.com/office/powerpoint/2010/main">
    <mc:Choice Requires="p14">
      <p:transition spd="slow" p14:dur="2000" advTm="11458"/>
    </mc:Choice>
    <mc:Fallback xmlns="">
      <p:transition spd="slow" advTm="1145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19A2C019-33D0-4C92-8F09-EF470425C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CuadroTexto 3">
            <a:extLst>
              <a:ext uri="{FF2B5EF4-FFF2-40B4-BE49-F238E27FC236}">
                <a16:creationId xmlns:a16="http://schemas.microsoft.com/office/drawing/2014/main" xmlns="" id="{92F5A176-9BF4-4B50-99B5-137E9C7E892E}"/>
              </a:ext>
            </a:extLst>
          </p:cNvPr>
          <p:cNvSpPr txBox="1"/>
          <p:nvPr/>
        </p:nvSpPr>
        <p:spPr>
          <a:xfrm>
            <a:off x="3193774" y="1039023"/>
            <a:ext cx="6082748" cy="46166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CARTOGRAFIA SOCIAL </a:t>
            </a:r>
          </a:p>
        </p:txBody>
      </p:sp>
      <p:sp>
        <p:nvSpPr>
          <p:cNvPr id="6" name="Rectángulo 5">
            <a:extLst>
              <a:ext uri="{FF2B5EF4-FFF2-40B4-BE49-F238E27FC236}">
                <a16:creationId xmlns:a16="http://schemas.microsoft.com/office/drawing/2014/main" xmlns="" id="{E2133673-A5DE-4C1C-9BE4-82B6894A9CD3}"/>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xmlns="" id="{FC09BD2D-5650-4FF6-BBB6-09C498C9D753}"/>
              </a:ext>
            </a:extLst>
          </p:cNvPr>
          <p:cNvSpPr txBox="1"/>
          <p:nvPr/>
        </p:nvSpPr>
        <p:spPr>
          <a:xfrm>
            <a:off x="304197" y="1709880"/>
            <a:ext cx="5372838" cy="4708981"/>
          </a:xfrm>
          <a:prstGeom prst="rect">
            <a:avLst/>
          </a:prstGeom>
          <a:noFill/>
        </p:spPr>
        <p:txBody>
          <a:bodyPr wrap="square" rtlCol="0">
            <a:spAutoFit/>
          </a:bodyPr>
          <a:lstStyle/>
          <a:p>
            <a:pPr marL="285750" indent="-285750" algn="just">
              <a:buFont typeface="Arial" panose="020B0604020202020204" pitchFamily="34" charset="0"/>
              <a:buChar char="•"/>
            </a:pPr>
            <a:r>
              <a:rPr lang="es-CO" sz="2000" dirty="0">
                <a:latin typeface="Arial" panose="020B0604020202020204" pitchFamily="34" charset="0"/>
                <a:cs typeface="Arial" panose="020B0604020202020204" pitchFamily="34" charset="0"/>
              </a:rPr>
              <a:t>Otra herramienta útil para la investigación cultural y ecológica fue la cartografía social, es la representación del territorio, zonas en donde se llevaron a cabo avistamiento de aves, ecosistemas y recursos naturales importantes y estratégicos. En esta actividad se reconoció el territorio y se reflexiono sobre las diferentes actividades antrópicas que posiblemente afectan a la diversidad de aves.</a:t>
            </a:r>
          </a:p>
          <a:p>
            <a:pPr marL="285750" indent="-285750" algn="just">
              <a:buFont typeface="Arial" panose="020B0604020202020204" pitchFamily="34" charset="0"/>
              <a:buChar char="•"/>
            </a:pPr>
            <a:r>
              <a:rPr lang="es-CO" sz="2000" dirty="0">
                <a:latin typeface="Arial" panose="020B0604020202020204" pitchFamily="34" charset="0"/>
                <a:cs typeface="Arial" panose="020B0604020202020204" pitchFamily="34" charset="0"/>
              </a:rPr>
              <a:t>Base para la toma de decisiones y para la construcción de estrategias de conservación y de planeación autónoma del territorio. </a:t>
            </a:r>
          </a:p>
        </p:txBody>
      </p:sp>
      <p:pic>
        <p:nvPicPr>
          <p:cNvPr id="9" name="Imagen 8">
            <a:extLst>
              <a:ext uri="{FF2B5EF4-FFF2-40B4-BE49-F238E27FC236}">
                <a16:creationId xmlns:a16="http://schemas.microsoft.com/office/drawing/2014/main" xmlns="" id="{A3FB1C11-5FDE-4267-9361-229BF933E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198" y="1850895"/>
            <a:ext cx="5902605" cy="4426953"/>
          </a:xfrm>
          <a:prstGeom prst="rect">
            <a:avLst/>
          </a:prstGeom>
        </p:spPr>
      </p:pic>
    </p:spTree>
    <p:extLst>
      <p:ext uri="{BB962C8B-B14F-4D97-AF65-F5344CB8AC3E}">
        <p14:creationId xmlns:p14="http://schemas.microsoft.com/office/powerpoint/2010/main" val="3670452459"/>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7DE01A31-DAF3-4B73-B0F5-B418E30F3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Imagen 1">
            <a:extLst>
              <a:ext uri="{FF2B5EF4-FFF2-40B4-BE49-F238E27FC236}">
                <a16:creationId xmlns:a16="http://schemas.microsoft.com/office/drawing/2014/main" xmlns="" id="{3483D239-CE33-4B1F-B09D-FD50BD75A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7" y="3014246"/>
            <a:ext cx="4408341" cy="3306256"/>
          </a:xfrm>
          <a:prstGeom prst="rect">
            <a:avLst/>
          </a:prstGeom>
        </p:spPr>
      </p:pic>
      <p:pic>
        <p:nvPicPr>
          <p:cNvPr id="3" name="Imagen 2">
            <a:extLst>
              <a:ext uri="{FF2B5EF4-FFF2-40B4-BE49-F238E27FC236}">
                <a16:creationId xmlns:a16="http://schemas.microsoft.com/office/drawing/2014/main" xmlns="" id="{295ABE0A-4668-4AE9-9609-DDC47612347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5126" y="4114800"/>
            <a:ext cx="3059204" cy="2237537"/>
          </a:xfrm>
          <a:prstGeom prst="rect">
            <a:avLst/>
          </a:prstGeom>
          <a:noFill/>
          <a:ln>
            <a:solidFill>
              <a:schemeClr val="tx1"/>
            </a:solidFill>
          </a:ln>
        </p:spPr>
      </p:pic>
      <p:pic>
        <p:nvPicPr>
          <p:cNvPr id="4" name="Imagen 3">
            <a:extLst>
              <a:ext uri="{FF2B5EF4-FFF2-40B4-BE49-F238E27FC236}">
                <a16:creationId xmlns:a16="http://schemas.microsoft.com/office/drawing/2014/main" xmlns="" id="{D411B3F4-CD2C-4715-8139-EFCFDE158D5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4838" y="2469588"/>
            <a:ext cx="2859235" cy="2237537"/>
          </a:xfrm>
          <a:prstGeom prst="rect">
            <a:avLst/>
          </a:prstGeom>
          <a:noFill/>
          <a:ln>
            <a:solidFill>
              <a:schemeClr val="tx1"/>
            </a:solidFill>
          </a:ln>
        </p:spPr>
      </p:pic>
      <p:pic>
        <p:nvPicPr>
          <p:cNvPr id="5" name="Imagen 4">
            <a:extLst>
              <a:ext uri="{FF2B5EF4-FFF2-40B4-BE49-F238E27FC236}">
                <a16:creationId xmlns:a16="http://schemas.microsoft.com/office/drawing/2014/main" xmlns="" id="{2CD74825-49A5-4B61-84FC-340F34E89C3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5126" y="1302328"/>
            <a:ext cx="3088188" cy="2306810"/>
          </a:xfrm>
          <a:prstGeom prst="rect">
            <a:avLst/>
          </a:prstGeom>
          <a:noFill/>
          <a:ln>
            <a:solidFill>
              <a:schemeClr val="tx1"/>
            </a:solidFill>
          </a:ln>
        </p:spPr>
      </p:pic>
      <p:sp>
        <p:nvSpPr>
          <p:cNvPr id="7" name="Rectángulo 6">
            <a:extLst>
              <a:ext uri="{FF2B5EF4-FFF2-40B4-BE49-F238E27FC236}">
                <a16:creationId xmlns:a16="http://schemas.microsoft.com/office/drawing/2014/main" xmlns="" id="{37C58508-B13C-46C5-8D87-2A3432CBA030}"/>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xmlns="" id="{876F3D1D-6C37-453E-9777-971ED0198500}"/>
              </a:ext>
            </a:extLst>
          </p:cNvPr>
          <p:cNvSpPr txBox="1"/>
          <p:nvPr/>
        </p:nvSpPr>
        <p:spPr>
          <a:xfrm>
            <a:off x="1119594" y="1584840"/>
            <a:ext cx="3965024" cy="1200329"/>
          </a:xfrm>
          <a:prstGeom prst="rect">
            <a:avLst/>
          </a:prstGeom>
          <a:noFill/>
        </p:spPr>
        <p:txBody>
          <a:bodyPr wrap="square" rtlCol="0">
            <a:spAutoFit/>
          </a:bodyPr>
          <a:lstStyle/>
          <a:p>
            <a:r>
              <a:rPr lang="es-CO" sz="2400" b="1" dirty="0">
                <a:latin typeface="Arial" panose="020B0604020202020204" pitchFamily="34" charset="0"/>
                <a:cs typeface="Arial" panose="020B0604020202020204" pitchFamily="34" charset="0"/>
              </a:rPr>
              <a:t>GRUPOS FOCALES CON ADULTOS Y NIÑOS DE LA VEREDA SAN JOSE </a:t>
            </a:r>
          </a:p>
        </p:txBody>
      </p:sp>
    </p:spTree>
    <p:extLst>
      <p:ext uri="{BB962C8B-B14F-4D97-AF65-F5344CB8AC3E}">
        <p14:creationId xmlns:p14="http://schemas.microsoft.com/office/powerpoint/2010/main" val="3241276805"/>
      </p:ext>
    </p:extLst>
  </p:cSld>
  <p:clrMapOvr>
    <a:masterClrMapping/>
  </p:clrMapOvr>
  <mc:AlternateContent xmlns:mc="http://schemas.openxmlformats.org/markup-compatibility/2006" xmlns:p14="http://schemas.microsoft.com/office/powerpoint/2010/main">
    <mc:Choice Requires="p14">
      <p:transition spd="slow" p14:dur="2000" advTm="27216"/>
    </mc:Choice>
    <mc:Fallback xmlns="">
      <p:transition spd="slow" advTm="2721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028B36F0-3207-4370-B6CB-68D3FE2AC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51" name="Picture 3">
            <a:extLst>
              <a:ext uri="{FF2B5EF4-FFF2-40B4-BE49-F238E27FC236}">
                <a16:creationId xmlns:a16="http://schemas.microsoft.com/office/drawing/2014/main" xmlns="" id="{C43B0233-E606-420F-B525-3831A551BC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19" t="19591" r="34705" b="35003"/>
          <a:stretch/>
        </p:blipFill>
        <p:spPr bwMode="auto">
          <a:xfrm>
            <a:off x="8929043" y="3666073"/>
            <a:ext cx="1813035" cy="1478879"/>
          </a:xfrm>
          <a:prstGeom prst="rect">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2" name="Gráfico 1">
            <a:extLst>
              <a:ext uri="{FF2B5EF4-FFF2-40B4-BE49-F238E27FC236}">
                <a16:creationId xmlns:a16="http://schemas.microsoft.com/office/drawing/2014/main" xmlns="" id="{4270F35B-4C7F-4BAD-826E-E158978681E6}"/>
              </a:ext>
            </a:extLst>
          </p:cNvPr>
          <p:cNvGraphicFramePr/>
          <p:nvPr>
            <p:extLst>
              <p:ext uri="{D42A27DB-BD31-4B8C-83A1-F6EECF244321}">
                <p14:modId xmlns:p14="http://schemas.microsoft.com/office/powerpoint/2010/main" val="929427673"/>
              </p:ext>
            </p:extLst>
          </p:nvPr>
        </p:nvGraphicFramePr>
        <p:xfrm>
          <a:off x="326659" y="2102530"/>
          <a:ext cx="6768873" cy="4407712"/>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ángulo 2">
            <a:extLst>
              <a:ext uri="{FF2B5EF4-FFF2-40B4-BE49-F238E27FC236}">
                <a16:creationId xmlns:a16="http://schemas.microsoft.com/office/drawing/2014/main" xmlns="" id="{986E23F8-069B-4BCC-955D-00EDE25DDF37}"/>
              </a:ext>
            </a:extLst>
          </p:cNvPr>
          <p:cNvSpPr/>
          <p:nvPr/>
        </p:nvSpPr>
        <p:spPr>
          <a:xfrm>
            <a:off x="326659" y="1245141"/>
            <a:ext cx="11685232" cy="707886"/>
          </a:xfrm>
          <a:prstGeom prst="rect">
            <a:avLst/>
          </a:prstGeom>
        </p:spPr>
        <p:txBody>
          <a:bodyPr wrap="square">
            <a:spAutoFit/>
          </a:bodyPr>
          <a:lstStyle/>
          <a:p>
            <a:r>
              <a:rPr lang="es-CO" sz="2000" b="1" dirty="0">
                <a:latin typeface="Arial" panose="020B0604020202020204" pitchFamily="34" charset="0"/>
                <a:ea typeface="Calibri" panose="020F0502020204030204" pitchFamily="34" charset="0"/>
              </a:rPr>
              <a:t>ÍNDICE DE VALOR DE IMPORTANCIA DE LAS ESPECIES MENCIONADAS POR LOS CAMPESINOS DE LA VEREDA SAN JOSÉ.</a:t>
            </a:r>
            <a:endParaRPr lang="es-CO" sz="2000" dirty="0"/>
          </a:p>
        </p:txBody>
      </p:sp>
      <p:sp>
        <p:nvSpPr>
          <p:cNvPr id="4" name="Rectángulo 3">
            <a:extLst>
              <a:ext uri="{FF2B5EF4-FFF2-40B4-BE49-F238E27FC236}">
                <a16:creationId xmlns:a16="http://schemas.microsoft.com/office/drawing/2014/main" xmlns="" id="{74A064D8-08B1-445A-99F6-4AF29A0358C4}"/>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xmlns="" id="{DF84438A-05C0-491A-9287-C376B23CF9A0}"/>
              </a:ext>
            </a:extLst>
          </p:cNvPr>
          <p:cNvSpPr/>
          <p:nvPr/>
        </p:nvSpPr>
        <p:spPr>
          <a:xfrm>
            <a:off x="7103459" y="1862060"/>
            <a:ext cx="4908432" cy="1938992"/>
          </a:xfrm>
          <a:prstGeom prst="rect">
            <a:avLst/>
          </a:prstGeom>
        </p:spPr>
        <p:txBody>
          <a:bodyPr wrap="square">
            <a:spAutoFit/>
          </a:bodyPr>
          <a:lstStyle/>
          <a:p>
            <a:pPr algn="just"/>
            <a:r>
              <a:rPr lang="es-CO" sz="2000" dirty="0">
                <a:latin typeface="Arial" panose="020B0604020202020204" pitchFamily="34" charset="0"/>
                <a:ea typeface="Calibri" panose="020F0502020204030204" pitchFamily="34" charset="0"/>
              </a:rPr>
              <a:t>Fueron 45 campesinos entrevistados, 27 mujeres y 18 hombres en edades entre los 20 y 72 años, se mencionaron 67 especies de aves con su respectivo nombre común asignado por los conocedores. </a:t>
            </a:r>
            <a:endParaRPr lang="es-CO" sz="2000" dirty="0"/>
          </a:p>
        </p:txBody>
      </p:sp>
      <p:pic>
        <p:nvPicPr>
          <p:cNvPr id="2052" name="Picture 4" descr="DSCN1662">
            <a:extLst>
              <a:ext uri="{FF2B5EF4-FFF2-40B4-BE49-F238E27FC236}">
                <a16:creationId xmlns:a16="http://schemas.microsoft.com/office/drawing/2014/main" xmlns="" id="{699B504B-30D4-4DF6-B6E3-82CC34BF35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265" t="13698" r="13158" b="30231"/>
          <a:stretch/>
        </p:blipFill>
        <p:spPr bwMode="auto">
          <a:xfrm>
            <a:off x="7403284" y="5193217"/>
            <a:ext cx="2086875" cy="1437746"/>
          </a:xfrm>
          <a:prstGeom prst="rect">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a:extLst>
              <a:ext uri="{FF2B5EF4-FFF2-40B4-BE49-F238E27FC236}">
                <a16:creationId xmlns:a16="http://schemas.microsoft.com/office/drawing/2014/main" xmlns="" id="{12F7BD8E-1FB0-43A3-804F-00FFA0E479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77564" y="5193217"/>
            <a:ext cx="1915727" cy="1437746"/>
          </a:xfrm>
          <a:prstGeom prst="rect">
            <a:avLst/>
          </a:prstGeom>
          <a:noFill/>
          <a:ln>
            <a:noFill/>
          </a:ln>
          <a:effectLst/>
          <a:extLst>
            <a:ext uri="{909E8E84-426E-40DD-AFC4-6F175D3DCCD1}">
              <a14:hiddenFill xmlns:a14="http://schemas.microsoft.com/office/drawing/2010/main">
                <a:solidFill>
                  <a:srgbClr val="3300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919426153"/>
      </p:ext>
    </p:extLst>
  </p:cSld>
  <p:clrMapOvr>
    <a:masterClrMapping/>
  </p:clrMapOvr>
  <mc:AlternateContent xmlns:mc="http://schemas.openxmlformats.org/markup-compatibility/2006" xmlns:p14="http://schemas.microsoft.com/office/powerpoint/2010/main">
    <mc:Choice Requires="p14">
      <p:transition spd="slow" p14:dur="2000" advTm="76063"/>
    </mc:Choice>
    <mc:Fallback xmlns="">
      <p:transition spd="slow" advTm="7606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7CD3DC63-D5C4-4A19-BF50-CE0CCA047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xmlns="" id="{B66D0057-DD47-4165-8318-82CA65D3E27D}"/>
              </a:ext>
            </a:extLst>
          </p:cNvPr>
          <p:cNvSpPr txBox="1"/>
          <p:nvPr/>
        </p:nvSpPr>
        <p:spPr>
          <a:xfrm>
            <a:off x="4909930" y="1073427"/>
            <a:ext cx="2828509" cy="46166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VALOR DE USO </a:t>
            </a:r>
          </a:p>
        </p:txBody>
      </p:sp>
      <p:graphicFrame>
        <p:nvGraphicFramePr>
          <p:cNvPr id="4" name="Gráfico 3">
            <a:extLst>
              <a:ext uri="{FF2B5EF4-FFF2-40B4-BE49-F238E27FC236}">
                <a16:creationId xmlns:a16="http://schemas.microsoft.com/office/drawing/2014/main" xmlns="" id="{4481CD5B-88D0-4748-917C-7D707D3926A9}"/>
              </a:ext>
            </a:extLst>
          </p:cNvPr>
          <p:cNvGraphicFramePr/>
          <p:nvPr>
            <p:extLst>
              <p:ext uri="{D42A27DB-BD31-4B8C-83A1-F6EECF244321}">
                <p14:modId xmlns:p14="http://schemas.microsoft.com/office/powerpoint/2010/main" val="1179736668"/>
              </p:ext>
            </p:extLst>
          </p:nvPr>
        </p:nvGraphicFramePr>
        <p:xfrm>
          <a:off x="643389" y="1501873"/>
          <a:ext cx="6385063" cy="400190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a:extLst>
              <a:ext uri="{FF2B5EF4-FFF2-40B4-BE49-F238E27FC236}">
                <a16:creationId xmlns:a16="http://schemas.microsoft.com/office/drawing/2014/main" xmlns="" id="{0FE61C71-6C61-4CDA-AAF9-C7A367A120C4}"/>
              </a:ext>
            </a:extLst>
          </p:cNvPr>
          <p:cNvSpPr/>
          <p:nvPr/>
        </p:nvSpPr>
        <p:spPr>
          <a:xfrm>
            <a:off x="7315342" y="1583881"/>
            <a:ext cx="4589768" cy="4401205"/>
          </a:xfrm>
          <a:prstGeom prst="rect">
            <a:avLst/>
          </a:prstGeom>
        </p:spPr>
        <p:txBody>
          <a:bodyPr wrap="square">
            <a:spAutoFit/>
          </a:bodyPr>
          <a:lstStyle/>
          <a:p>
            <a:pPr algn="just">
              <a:spcAft>
                <a:spcPts val="0"/>
              </a:spcAft>
            </a:pPr>
            <a:r>
              <a:rPr lang="es-CO" sz="2000" dirty="0">
                <a:latin typeface="Arial" panose="020B0604020202020204" pitchFamily="34" charset="0"/>
                <a:ea typeface="Calibri" panose="020F0502020204030204" pitchFamily="34" charset="0"/>
                <a:cs typeface="Arial" panose="020B0604020202020204" pitchFamily="34" charset="0"/>
              </a:rPr>
              <a:t>Las historias y agüeros sobre de </a:t>
            </a:r>
            <a:r>
              <a:rPr lang="es-CO" sz="2000" i="1" dirty="0">
                <a:latin typeface="Arial" panose="020B0604020202020204" pitchFamily="34" charset="0"/>
                <a:ea typeface="Calibri" panose="020F0502020204030204" pitchFamily="34" charset="0"/>
                <a:cs typeface="Arial" panose="020B0604020202020204" pitchFamily="34" charset="0"/>
              </a:rPr>
              <a:t>Tapera naevia</a:t>
            </a:r>
            <a:r>
              <a:rPr lang="es-CO" sz="2000" dirty="0">
                <a:latin typeface="Arial" panose="020B0604020202020204" pitchFamily="34" charset="0"/>
                <a:ea typeface="Calibri" panose="020F0502020204030204" pitchFamily="34" charset="0"/>
                <a:cs typeface="Arial" panose="020B0604020202020204" pitchFamily="34" charset="0"/>
              </a:rPr>
              <a:t> o </a:t>
            </a:r>
            <a:r>
              <a:rPr lang="es-CO" sz="2000" b="1" dirty="0">
                <a:latin typeface="Arial" panose="020B0604020202020204" pitchFamily="34" charset="0"/>
                <a:ea typeface="Calibri" panose="020F0502020204030204" pitchFamily="34" charset="0"/>
                <a:cs typeface="Arial" panose="020B0604020202020204" pitchFamily="34" charset="0"/>
              </a:rPr>
              <a:t>tres pies </a:t>
            </a:r>
            <a:r>
              <a:rPr lang="es-CO" sz="2000" dirty="0">
                <a:latin typeface="Arial" panose="020B0604020202020204" pitchFamily="34" charset="0"/>
                <a:ea typeface="Calibri" panose="020F0502020204030204" pitchFamily="34" charset="0"/>
                <a:cs typeface="Arial" panose="020B0604020202020204" pitchFamily="34" charset="0"/>
              </a:rPr>
              <a:t>hace que sea una de las especies más importantes de la categoría de agüeros, ya que le da un valor de uso igual a 1, fue una de las especies nombradas por 35 de los 45 entrevistados, de igual manera la categoría de uso medicinal destaca a Gallinazo - </a:t>
            </a:r>
            <a:r>
              <a:rPr lang="es-CO" sz="2000" i="1" dirty="0">
                <a:latin typeface="Arial" panose="020B0604020202020204" pitchFamily="34" charset="0"/>
                <a:ea typeface="Calibri" panose="020F0502020204030204" pitchFamily="34" charset="0"/>
                <a:cs typeface="Arial" panose="020B0604020202020204" pitchFamily="34" charset="0"/>
              </a:rPr>
              <a:t>Coragyps atratus</a:t>
            </a:r>
            <a:r>
              <a:rPr lang="es-CO" sz="2000" dirty="0">
                <a:latin typeface="Arial" panose="020B0604020202020204" pitchFamily="34" charset="0"/>
                <a:ea typeface="Calibri" panose="020F0502020204030204" pitchFamily="34" charset="0"/>
                <a:cs typeface="Arial" panose="020B0604020202020204" pitchFamily="34" charset="0"/>
              </a:rPr>
              <a:t> palomo </a:t>
            </a:r>
            <a:r>
              <a:rPr lang="es-CO" sz="2000" i="1" dirty="0">
                <a:latin typeface="Arial" panose="020B0604020202020204" pitchFamily="34" charset="0"/>
                <a:ea typeface="Calibri" panose="020F0502020204030204" pitchFamily="34" charset="0"/>
                <a:cs typeface="Arial" panose="020B0604020202020204" pitchFamily="34" charset="0"/>
              </a:rPr>
              <a:t>- Columba livia</a:t>
            </a:r>
            <a:r>
              <a:rPr lang="es-CO" sz="2000" dirty="0">
                <a:latin typeface="Arial" panose="020B0604020202020204" pitchFamily="34" charset="0"/>
                <a:ea typeface="Calibri" panose="020F0502020204030204" pitchFamily="34" charset="0"/>
                <a:cs typeface="Arial" panose="020B0604020202020204" pitchFamily="34" charset="0"/>
              </a:rPr>
              <a:t> y torcaza </a:t>
            </a:r>
            <a:r>
              <a:rPr lang="es-CO" sz="2000" i="1" dirty="0">
                <a:latin typeface="Arial" panose="020B0604020202020204" pitchFamily="34" charset="0"/>
                <a:ea typeface="Calibri" panose="020F0502020204030204" pitchFamily="34" charset="0"/>
                <a:cs typeface="Arial" panose="020B0604020202020204" pitchFamily="34" charset="0"/>
              </a:rPr>
              <a:t>- Leptotila verreauxi</a:t>
            </a:r>
            <a:r>
              <a:rPr lang="es-CO" sz="2000" dirty="0">
                <a:latin typeface="Arial" panose="020B0604020202020204" pitchFamily="34" charset="0"/>
                <a:ea typeface="Calibri" panose="020F0502020204030204" pitchFamily="34" charset="0"/>
                <a:cs typeface="Arial" panose="020B0604020202020204" pitchFamily="34" charset="0"/>
              </a:rPr>
              <a:t> como las especies de valor de uso más importantes por sus beneficios para la salud.  </a:t>
            </a:r>
            <a:endParaRPr lang="es-CO"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xmlns="" id="{34450914-EF38-4DB1-BE07-AD96089A2E04}"/>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xmlns="" id="{50FD958A-DBE8-45F7-8F9C-ED637850E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687" y="5420926"/>
            <a:ext cx="1671581" cy="1253686"/>
          </a:xfrm>
          <a:prstGeom prst="rect">
            <a:avLst/>
          </a:prstGeom>
        </p:spPr>
      </p:pic>
      <p:pic>
        <p:nvPicPr>
          <p:cNvPr id="10" name="Imagen 9">
            <a:extLst>
              <a:ext uri="{FF2B5EF4-FFF2-40B4-BE49-F238E27FC236}">
                <a16:creationId xmlns:a16="http://schemas.microsoft.com/office/drawing/2014/main" xmlns="" id="{B14AD8B7-A1A8-4CC6-8AC6-3B341545385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074" y="5413814"/>
            <a:ext cx="1671581" cy="1267909"/>
          </a:xfrm>
          <a:prstGeom prst="rect">
            <a:avLst/>
          </a:prstGeom>
          <a:noFill/>
          <a:ln>
            <a:noFill/>
          </a:ln>
        </p:spPr>
      </p:pic>
      <p:pic>
        <p:nvPicPr>
          <p:cNvPr id="1028" name="Picture 4" descr="Resultado de imagen para tres pies ave">
            <a:extLst>
              <a:ext uri="{FF2B5EF4-FFF2-40B4-BE49-F238E27FC236}">
                <a16:creationId xmlns:a16="http://schemas.microsoft.com/office/drawing/2014/main" xmlns="" id="{C1590FD2-884C-45FF-8653-F9719B4BE3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312" y="5435680"/>
            <a:ext cx="1627485" cy="124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492359"/>
      </p:ext>
    </p:extLst>
  </p:cSld>
  <p:clrMapOvr>
    <a:masterClrMapping/>
  </p:clrMapOvr>
  <mc:AlternateContent xmlns:mc="http://schemas.openxmlformats.org/markup-compatibility/2006" xmlns:p14="http://schemas.microsoft.com/office/powerpoint/2010/main">
    <mc:Choice Requires="p14">
      <p:transition spd="slow" p14:dur="2000" advTm="95517"/>
    </mc:Choice>
    <mc:Fallback xmlns="">
      <p:transition spd="slow" advTm="9551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350D2753-AB66-4801-9841-3C56E7DCD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ángulo 2">
            <a:extLst>
              <a:ext uri="{FF2B5EF4-FFF2-40B4-BE49-F238E27FC236}">
                <a16:creationId xmlns:a16="http://schemas.microsoft.com/office/drawing/2014/main" xmlns="" id="{0B368E22-F140-469E-AE4C-53EA30594432}"/>
              </a:ext>
            </a:extLst>
          </p:cNvPr>
          <p:cNvSpPr/>
          <p:nvPr/>
        </p:nvSpPr>
        <p:spPr>
          <a:xfrm>
            <a:off x="526473" y="1799126"/>
            <a:ext cx="11222182" cy="1938992"/>
          </a:xfrm>
          <a:prstGeom prst="rect">
            <a:avLst/>
          </a:prstGeom>
        </p:spPr>
        <p:txBody>
          <a:bodyPr wrap="square">
            <a:spAutoFit/>
          </a:bodyPr>
          <a:lstStyle/>
          <a:p>
            <a:pPr algn="just"/>
            <a:r>
              <a:rPr lang="es-MX" sz="2000" dirty="0">
                <a:latin typeface="Arial" panose="020B0604020202020204" pitchFamily="34" charset="0"/>
                <a:cs typeface="Arial" panose="020B0604020202020204" pitchFamily="34" charset="0"/>
              </a:rPr>
              <a:t>Una vez registrado la diversidad de avifauna, el conocimiento tradicional sobre las aves y reconocido el territorio por medio de la cartografía social y excursiones, se obtuvo el esquema completo de las fortalezas, oportunidades, debilidades y amenazas la fusión de las líneas obteniendo estrategias y actividades de conservación. Los participantes contribuyeron a la construcción de un plan de estrategias de conservación de las aves tanto biológica como culturalmente.  </a:t>
            </a:r>
          </a:p>
        </p:txBody>
      </p:sp>
      <p:sp>
        <p:nvSpPr>
          <p:cNvPr id="4" name="Rectángulo 3">
            <a:extLst>
              <a:ext uri="{FF2B5EF4-FFF2-40B4-BE49-F238E27FC236}">
                <a16:creationId xmlns:a16="http://schemas.microsoft.com/office/drawing/2014/main" xmlns="" id="{2A3A6C96-B555-414E-BB90-6BEF3269F0DA}"/>
              </a:ext>
            </a:extLst>
          </p:cNvPr>
          <p:cNvSpPr/>
          <p:nvPr/>
        </p:nvSpPr>
        <p:spPr>
          <a:xfrm>
            <a:off x="1202642" y="1238297"/>
            <a:ext cx="10358385" cy="461665"/>
          </a:xfrm>
          <a:prstGeom prst="rect">
            <a:avLst/>
          </a:prstGeom>
        </p:spPr>
        <p:txBody>
          <a:bodyPr wrap="square">
            <a:spAutoFit/>
          </a:bodyPr>
          <a:lstStyle/>
          <a:p>
            <a:pPr algn="ctr"/>
            <a:r>
              <a:rPr lang="es-MX" sz="2400" b="1" dirty="0">
                <a:latin typeface="Arial" panose="020B0604020202020204" pitchFamily="34" charset="0"/>
                <a:cs typeface="Arial" panose="020B0604020202020204" pitchFamily="34" charset="0"/>
              </a:rPr>
              <a:t>LINEAMIENTOS DE CONSERVACIÓN DE AVES</a:t>
            </a:r>
          </a:p>
        </p:txBody>
      </p:sp>
      <p:sp>
        <p:nvSpPr>
          <p:cNvPr id="5" name="Rectángulo 4">
            <a:extLst>
              <a:ext uri="{FF2B5EF4-FFF2-40B4-BE49-F238E27FC236}">
                <a16:creationId xmlns:a16="http://schemas.microsoft.com/office/drawing/2014/main" xmlns="" id="{39D2A146-7B71-46B2-8F45-BA66DB1E87E3}"/>
              </a:ext>
            </a:extLst>
          </p:cNvPr>
          <p:cNvSpPr/>
          <p:nvPr/>
        </p:nvSpPr>
        <p:spPr>
          <a:xfrm>
            <a:off x="464128" y="4453015"/>
            <a:ext cx="2840991" cy="1754326"/>
          </a:xfrm>
          <a:prstGeom prst="rect">
            <a:avLst/>
          </a:prstGeom>
        </p:spPr>
        <p:txBody>
          <a:bodyPr wrap="square">
            <a:spAutoFit/>
          </a:bodyPr>
          <a:lstStyle/>
          <a:p>
            <a:pPr algn="just"/>
            <a:r>
              <a:rPr lang="es-CO" b="1" dirty="0">
                <a:latin typeface="Arial" panose="020B0604020202020204" pitchFamily="34" charset="0"/>
                <a:ea typeface="Calibri" panose="020F0502020204030204" pitchFamily="34" charset="0"/>
              </a:rPr>
              <a:t>Realización de la matriz FODA con miembros de la junta de acción comunal y demás personas de la vereda San José</a:t>
            </a:r>
            <a:endParaRPr lang="es-CO" dirty="0"/>
          </a:p>
        </p:txBody>
      </p:sp>
      <p:pic>
        <p:nvPicPr>
          <p:cNvPr id="6" name="Imagen 5">
            <a:extLst>
              <a:ext uri="{FF2B5EF4-FFF2-40B4-BE49-F238E27FC236}">
                <a16:creationId xmlns:a16="http://schemas.microsoft.com/office/drawing/2014/main" xmlns="" id="{12B1E74E-1175-4968-AAF4-3DB8038C10B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246" y="3856381"/>
            <a:ext cx="3698354" cy="2766091"/>
          </a:xfrm>
          <a:prstGeom prst="rect">
            <a:avLst/>
          </a:prstGeom>
          <a:noFill/>
          <a:ln>
            <a:solidFill>
              <a:schemeClr val="tx1"/>
            </a:solidFill>
          </a:ln>
        </p:spPr>
      </p:pic>
      <p:pic>
        <p:nvPicPr>
          <p:cNvPr id="7" name="Imagen 6">
            <a:extLst>
              <a:ext uri="{FF2B5EF4-FFF2-40B4-BE49-F238E27FC236}">
                <a16:creationId xmlns:a16="http://schemas.microsoft.com/office/drawing/2014/main" xmlns="" id="{EBE83D01-B1C7-484C-BC34-3C18E33450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48665" y="3856382"/>
            <a:ext cx="4110826" cy="2766090"/>
          </a:xfrm>
          <a:prstGeom prst="rect">
            <a:avLst/>
          </a:prstGeom>
          <a:noFill/>
          <a:ln>
            <a:solidFill>
              <a:schemeClr val="tx1"/>
            </a:solidFill>
          </a:ln>
        </p:spPr>
      </p:pic>
      <p:sp>
        <p:nvSpPr>
          <p:cNvPr id="9" name="Rectángulo 8">
            <a:extLst>
              <a:ext uri="{FF2B5EF4-FFF2-40B4-BE49-F238E27FC236}">
                <a16:creationId xmlns:a16="http://schemas.microsoft.com/office/drawing/2014/main" xmlns="" id="{0BD4AA14-46A5-4507-B484-3467C85F5DA9}"/>
              </a:ext>
            </a:extLst>
          </p:cNvPr>
          <p:cNvSpPr/>
          <p:nvPr/>
        </p:nvSpPr>
        <p:spPr>
          <a:xfrm>
            <a:off x="8264227" y="714897"/>
            <a:ext cx="3296800" cy="369332"/>
          </a:xfrm>
          <a:prstGeom prst="rect">
            <a:avLst/>
          </a:prstGeom>
        </p:spPr>
        <p:txBody>
          <a:bodyPr wrap="none">
            <a:spAutoFit/>
          </a:bodyPr>
          <a:lstStyle/>
          <a:p>
            <a:pPr algn="ctr"/>
            <a:r>
              <a:rPr lang="es-CO" b="1" dirty="0">
                <a:latin typeface="Arial" panose="020B0604020202020204" pitchFamily="34" charset="0"/>
                <a:ea typeface="Calibri" panose="020F0502020204030204" pitchFamily="34" charset="0"/>
                <a:cs typeface="Arial" panose="020B0604020202020204" pitchFamily="34" charset="0"/>
              </a:rPr>
              <a:t>RESULTADOS Y DISCUSIÓN</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058275"/>
      </p:ext>
    </p:extLst>
  </p:cSld>
  <p:clrMapOvr>
    <a:masterClrMapping/>
  </p:clrMapOvr>
  <mc:AlternateContent xmlns:mc="http://schemas.openxmlformats.org/markup-compatibility/2006" xmlns:p14="http://schemas.microsoft.com/office/powerpoint/2010/main">
    <mc:Choice Requires="p14">
      <p:transition spd="slow" p14:dur="2000" advTm="24054"/>
    </mc:Choice>
    <mc:Fallback xmlns="">
      <p:transition spd="slow" advTm="2405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xmlns="" id="{A0A2D9B1-7636-4E5A-88C8-3DEB51B17834}"/>
              </a:ext>
            </a:extLst>
          </p:cNvPr>
          <p:cNvGraphicFramePr>
            <a:graphicFrameLocks noGrp="1"/>
          </p:cNvGraphicFramePr>
          <p:nvPr>
            <p:extLst>
              <p:ext uri="{D42A27DB-BD31-4B8C-83A1-F6EECF244321}">
                <p14:modId xmlns:p14="http://schemas.microsoft.com/office/powerpoint/2010/main" val="746229932"/>
              </p:ext>
            </p:extLst>
          </p:nvPr>
        </p:nvGraphicFramePr>
        <p:xfrm>
          <a:off x="298174" y="384314"/>
          <a:ext cx="11595652" cy="6309145"/>
        </p:xfrm>
        <a:graphic>
          <a:graphicData uri="http://schemas.openxmlformats.org/drawingml/2006/table">
            <a:tbl>
              <a:tblPr firstRow="1" firstCol="1" bandRow="1">
                <a:tableStyleId>{93296810-A885-4BE3-A3E7-6D5BEEA58F35}</a:tableStyleId>
              </a:tblPr>
              <a:tblGrid>
                <a:gridCol w="3285776">
                  <a:extLst>
                    <a:ext uri="{9D8B030D-6E8A-4147-A177-3AD203B41FA5}">
                      <a16:colId xmlns:a16="http://schemas.microsoft.com/office/drawing/2014/main" xmlns="" val="2303454314"/>
                    </a:ext>
                  </a:extLst>
                </a:gridCol>
                <a:gridCol w="4154938">
                  <a:extLst>
                    <a:ext uri="{9D8B030D-6E8A-4147-A177-3AD203B41FA5}">
                      <a16:colId xmlns:a16="http://schemas.microsoft.com/office/drawing/2014/main" xmlns="" val="780923081"/>
                    </a:ext>
                  </a:extLst>
                </a:gridCol>
                <a:gridCol w="4154938">
                  <a:extLst>
                    <a:ext uri="{9D8B030D-6E8A-4147-A177-3AD203B41FA5}">
                      <a16:colId xmlns:a16="http://schemas.microsoft.com/office/drawing/2014/main" xmlns="" val="1356573704"/>
                    </a:ext>
                  </a:extLst>
                </a:gridCol>
              </a:tblGrid>
              <a:tr h="236154">
                <a:tc rowSpan="2">
                  <a:txBody>
                    <a:bodyPr/>
                    <a:lstStyle/>
                    <a:p>
                      <a:pPr marL="228600" algn="just">
                        <a:lnSpc>
                          <a:spcPct val="115000"/>
                        </a:lnSpc>
                        <a:spcAft>
                          <a:spcPts val="0"/>
                        </a:spcAft>
                      </a:pPr>
                      <a:r>
                        <a:rPr lang="es-CO" sz="1200" dirty="0">
                          <a:effectLst/>
                          <a:latin typeface="Arial" panose="020B0604020202020204" pitchFamily="34" charset="0"/>
                          <a:cs typeface="Arial" panose="020B0604020202020204" pitchFamily="34" charset="0"/>
                        </a:rPr>
                        <a:t> </a:t>
                      </a:r>
                      <a:endParaRPr lang="es-CO" sz="1200" dirty="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tc>
                  <a:txBody>
                    <a:bodyPr/>
                    <a:lstStyle/>
                    <a:p>
                      <a:pPr algn="ctr">
                        <a:lnSpc>
                          <a:spcPct val="115000"/>
                        </a:lnSpc>
                        <a:spcAft>
                          <a:spcPts val="0"/>
                        </a:spcAft>
                      </a:pPr>
                      <a:r>
                        <a:rPr lang="es-CO" sz="1200">
                          <a:effectLst/>
                        </a:rPr>
                        <a:t>Fortalezas</a:t>
                      </a:r>
                      <a:endParaRPr lang="es-CO" sz="1200">
                        <a:effectLst/>
                        <a:latin typeface="Calibri" panose="020F0502020204030204" pitchFamily="34" charset="0"/>
                        <a:ea typeface="Calibri" panose="020F0502020204030204" pitchFamily="34" charset="0"/>
                        <a:cs typeface="Arial" panose="020B0604020202020204" pitchFamily="34" charset="0"/>
                      </a:endParaRPr>
                    </a:p>
                  </a:txBody>
                  <a:tcPr marL="29020" marR="29020" marT="0" marB="0" anchor="ctr"/>
                </a:tc>
                <a:tc>
                  <a:txBody>
                    <a:bodyPr/>
                    <a:lstStyle/>
                    <a:p>
                      <a:pPr algn="ctr">
                        <a:lnSpc>
                          <a:spcPct val="115000"/>
                        </a:lnSpc>
                        <a:spcAft>
                          <a:spcPts val="0"/>
                        </a:spcAft>
                      </a:pPr>
                      <a:r>
                        <a:rPr lang="es-CO" sz="1200">
                          <a:effectLst/>
                        </a:rPr>
                        <a:t>Debilidades</a:t>
                      </a:r>
                      <a:endParaRPr lang="es-CO" sz="1200">
                        <a:effectLst/>
                        <a:latin typeface="Calibri" panose="020F0502020204030204" pitchFamily="34" charset="0"/>
                        <a:ea typeface="Calibri" panose="020F0502020204030204" pitchFamily="34" charset="0"/>
                        <a:cs typeface="Arial" panose="020B0604020202020204" pitchFamily="34" charset="0"/>
                      </a:endParaRPr>
                    </a:p>
                  </a:txBody>
                  <a:tcPr marL="29020" marR="29020" marT="0" marB="0" anchor="ctr"/>
                </a:tc>
                <a:extLst>
                  <a:ext uri="{0D108BD9-81ED-4DB2-BD59-A6C34878D82A}">
                    <a16:rowId xmlns:a16="http://schemas.microsoft.com/office/drawing/2014/main" xmlns="" val="3462048600"/>
                  </a:ext>
                </a:extLst>
              </a:tr>
              <a:tr h="1616324">
                <a:tc vMerge="1">
                  <a:txBody>
                    <a:bodyPr/>
                    <a:lstStyle/>
                    <a:p>
                      <a:endParaRPr lang="es-CO"/>
                    </a:p>
                  </a:txBody>
                  <a:tcPr/>
                </a:tc>
                <a:tc>
                  <a:txBody>
                    <a:bodyPr/>
                    <a:lstStyle/>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Sensibilización por partes de los habitantes.</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Las aves son controladores biológicos.</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Polinizadoras, dispersores de semillas.</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Pronosticadores del clima (Llama agua).</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Indicadoras del medio ambiente.</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Han optado por la Implementación de comederos.</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La diversidad de aves genera investigaciones.</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tc>
                  <a:txBody>
                    <a:bodyPr/>
                    <a:lstStyle/>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Portadores de agentes microbiales</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Las aves no se pueden defender de las actividades antrópicas</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Perdida de diversidad</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Hay especies de aves que las mantienen en cautiverio</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extLst>
                  <a:ext uri="{0D108BD9-81ED-4DB2-BD59-A6C34878D82A}">
                    <a16:rowId xmlns:a16="http://schemas.microsoft.com/office/drawing/2014/main" xmlns="" val="3121412288"/>
                  </a:ext>
                </a:extLst>
              </a:tr>
              <a:tr h="191358">
                <a:tc>
                  <a:txBody>
                    <a:bodyPr/>
                    <a:lstStyle/>
                    <a:p>
                      <a:pPr algn="ctr">
                        <a:lnSpc>
                          <a:spcPct val="115000"/>
                        </a:lnSpc>
                        <a:spcAft>
                          <a:spcPts val="0"/>
                        </a:spcAft>
                      </a:pPr>
                      <a:r>
                        <a:rPr lang="es-CO" sz="1200">
                          <a:effectLst/>
                          <a:latin typeface="Arial" panose="020B0604020202020204" pitchFamily="34" charset="0"/>
                          <a:cs typeface="Arial" panose="020B0604020202020204" pitchFamily="34" charset="0"/>
                        </a:rPr>
                        <a:t>Oportunidades</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tc rowSpan="2">
                  <a:txBody>
                    <a:bodyPr/>
                    <a:lstStyle/>
                    <a:p>
                      <a:pPr algn="ctr">
                        <a:lnSpc>
                          <a:spcPct val="115000"/>
                        </a:lnSpc>
                        <a:spcAft>
                          <a:spcPts val="0"/>
                        </a:spcAft>
                      </a:pPr>
                      <a:r>
                        <a:rPr lang="es-CO" sz="1200">
                          <a:effectLst/>
                          <a:latin typeface="Arial" panose="020B0604020202020204" pitchFamily="34" charset="0"/>
                          <a:cs typeface="Arial" panose="020B0604020202020204" pitchFamily="34" charset="0"/>
                        </a:rPr>
                        <a:t>ESTRATEGIAS – FO</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Realizar investigaciones y proyectos ambientales de sensibilización</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Los inventarios de aves permiten conocer sus nombres y se pueden crear proyectos ecológicos de Aviturismo </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Investigación sobre ecología de las aves (Polinización, dispersores de semillas, controladores biológicos).</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tc rowSpan="2">
                  <a:txBody>
                    <a:bodyPr/>
                    <a:lstStyle/>
                    <a:p>
                      <a:pPr algn="ctr">
                        <a:lnSpc>
                          <a:spcPct val="115000"/>
                        </a:lnSpc>
                        <a:spcAft>
                          <a:spcPts val="0"/>
                        </a:spcAft>
                      </a:pPr>
                      <a:r>
                        <a:rPr lang="es-CO" sz="1200">
                          <a:effectLst/>
                          <a:latin typeface="Arial" panose="020B0604020202020204" pitchFamily="34" charset="0"/>
                          <a:cs typeface="Arial" panose="020B0604020202020204" pitchFamily="34" charset="0"/>
                        </a:rPr>
                        <a:t>ESTRATEGIAS – DO</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Informar a los habitantes de la vereda sobre los problemas actuales que causan la perdida de diversidad de aves </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Actividades de sensibilización que se podrían llamar “Aves Libres”</a:t>
                      </a:r>
                    </a:p>
                    <a:p>
                      <a:pPr marL="228600">
                        <a:lnSpc>
                          <a:spcPct val="115000"/>
                        </a:lnSpc>
                        <a:spcAft>
                          <a:spcPts val="0"/>
                        </a:spcAft>
                      </a:pPr>
                      <a:r>
                        <a:rPr lang="es-CO" sz="1200">
                          <a:effectLst/>
                          <a:latin typeface="Arial" panose="020B0604020202020204" pitchFamily="34" charset="0"/>
                          <a:cs typeface="Arial" panose="020B0604020202020204" pitchFamily="34" charset="0"/>
                        </a:rPr>
                        <a:t> </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extLst>
                  <a:ext uri="{0D108BD9-81ED-4DB2-BD59-A6C34878D82A}">
                    <a16:rowId xmlns:a16="http://schemas.microsoft.com/office/drawing/2014/main" xmlns="" val="2615184347"/>
                  </a:ext>
                </a:extLst>
              </a:tr>
              <a:tr h="1629461">
                <a:tc>
                  <a:txBody>
                    <a:bodyPr/>
                    <a:lstStyle/>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Las aves embellecen el medio ambiente </a:t>
                      </a:r>
                    </a:p>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Alegran el campo </a:t>
                      </a:r>
                    </a:p>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Permiten investigaciones </a:t>
                      </a:r>
                    </a:p>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Aviturismo</a:t>
                      </a:r>
                      <a:endParaRPr lang="es-CO" sz="1200" dirty="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xmlns="" val="2644404303"/>
                  </a:ext>
                </a:extLst>
              </a:tr>
              <a:tr h="245009">
                <a:tc>
                  <a:txBody>
                    <a:bodyPr/>
                    <a:lstStyle/>
                    <a:p>
                      <a:pPr algn="ctr">
                        <a:lnSpc>
                          <a:spcPct val="115000"/>
                        </a:lnSpc>
                        <a:spcAft>
                          <a:spcPts val="0"/>
                        </a:spcAft>
                      </a:pPr>
                      <a:r>
                        <a:rPr lang="es-CO" sz="1200">
                          <a:effectLst/>
                          <a:latin typeface="Arial" panose="020B0604020202020204" pitchFamily="34" charset="0"/>
                          <a:cs typeface="Arial" panose="020B0604020202020204" pitchFamily="34" charset="0"/>
                        </a:rPr>
                        <a:t>Amenazas</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nchor="ctr"/>
                </a:tc>
                <a:tc rowSpan="2">
                  <a:txBody>
                    <a:bodyPr/>
                    <a:lstStyle/>
                    <a:p>
                      <a:pPr algn="ctr">
                        <a:lnSpc>
                          <a:spcPct val="115000"/>
                        </a:lnSpc>
                        <a:spcAft>
                          <a:spcPts val="0"/>
                        </a:spcAft>
                      </a:pPr>
                      <a:r>
                        <a:rPr lang="es-CO" sz="1200">
                          <a:effectLst/>
                          <a:latin typeface="Arial" panose="020B0604020202020204" pitchFamily="34" charset="0"/>
                          <a:cs typeface="Arial" panose="020B0604020202020204" pitchFamily="34" charset="0"/>
                        </a:rPr>
                        <a:t>ESTRATEGIAS - FA</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Realizar actividades sobre la no tala y quemas de árboles.</a:t>
                      </a:r>
                    </a:p>
                    <a:p>
                      <a:pPr marL="342900" lvl="0" indent="-342900">
                        <a:lnSpc>
                          <a:spcPct val="115000"/>
                        </a:lnSpc>
                        <a:spcAft>
                          <a:spcPts val="0"/>
                        </a:spcAft>
                        <a:buFont typeface="Symbol" panose="05050102010706020507" pitchFamily="18" charset="2"/>
                        <a:buChar char=""/>
                      </a:pPr>
                      <a:r>
                        <a:rPr lang="es-CO" sz="1200">
                          <a:effectLst/>
                          <a:latin typeface="Arial" panose="020B0604020202020204" pitchFamily="34" charset="0"/>
                          <a:cs typeface="Arial" panose="020B0604020202020204" pitchFamily="34" charset="0"/>
                        </a:rPr>
                        <a:t>Sensibilizar a las habitantes que actividades como la casería ilegal, el uso de químicos en los cultivos disminuye la diversidad de aves y afecta sus funciones ecológicas como la dispersión de semillas y polinización</a:t>
                      </a:r>
                    </a:p>
                    <a:p>
                      <a:pPr>
                        <a:lnSpc>
                          <a:spcPct val="115000"/>
                        </a:lnSpc>
                        <a:spcAft>
                          <a:spcPts val="0"/>
                        </a:spcAft>
                      </a:pPr>
                      <a:r>
                        <a:rPr lang="es-CO" sz="1200">
                          <a:effectLst/>
                          <a:latin typeface="Arial" panose="020B0604020202020204" pitchFamily="34" charset="0"/>
                          <a:cs typeface="Arial" panose="020B0604020202020204" pitchFamily="34" charset="0"/>
                        </a:rPr>
                        <a:t> </a:t>
                      </a:r>
                      <a:endParaRPr lang="es-CO" sz="120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tc rowSpan="2">
                  <a:txBody>
                    <a:bodyPr/>
                    <a:lstStyle/>
                    <a:p>
                      <a:pPr algn="ctr">
                        <a:lnSpc>
                          <a:spcPct val="115000"/>
                        </a:lnSpc>
                        <a:spcAft>
                          <a:spcPts val="0"/>
                        </a:spcAft>
                      </a:pPr>
                      <a:r>
                        <a:rPr lang="es-CO" sz="1200" dirty="0">
                          <a:effectLst/>
                          <a:latin typeface="Arial" panose="020B0604020202020204" pitchFamily="34" charset="0"/>
                          <a:cs typeface="Arial" panose="020B0604020202020204" pitchFamily="34" charset="0"/>
                        </a:rPr>
                        <a:t>ESTRATEGIAS - DA</a:t>
                      </a:r>
                    </a:p>
                    <a:p>
                      <a:pPr marL="342900" lvl="0" indent="-342900">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Sensibilizar a las personas para el cuidado de su territorio</a:t>
                      </a:r>
                    </a:p>
                    <a:p>
                      <a:pPr marL="342900" lvl="0" indent="-342900">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Es necesario que se desarrollen estrategias para fortalecer estas iniciativas comunitarias y organizativas que buscan la conservación de la biodiversidad.</a:t>
                      </a:r>
                    </a:p>
                    <a:p>
                      <a:pPr marL="342900" lvl="0" indent="-342900">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Una de las estrategias ya establecidas en la comunidad se ha hecho por parte de la Junta de Acción comunal y Red de aguas, que fue establecer estatutos y sanciones a quien haga mal uso de algún recurso natural y que afecte a las especies de fauna que aun habitan.</a:t>
                      </a:r>
                      <a:endParaRPr lang="es-CO" sz="1200" dirty="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extLst>
                  <a:ext uri="{0D108BD9-81ED-4DB2-BD59-A6C34878D82A}">
                    <a16:rowId xmlns:a16="http://schemas.microsoft.com/office/drawing/2014/main" xmlns="" val="3312118162"/>
                  </a:ext>
                </a:extLst>
              </a:tr>
              <a:tr h="2389728">
                <a:tc>
                  <a:txBody>
                    <a:bodyPr/>
                    <a:lstStyle/>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Deforestación</a:t>
                      </a:r>
                    </a:p>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Aplicación de químicos, fungicidas, pesticidas </a:t>
                      </a:r>
                    </a:p>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Quemas </a:t>
                      </a:r>
                    </a:p>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Cambio climático </a:t>
                      </a:r>
                    </a:p>
                    <a:p>
                      <a:pPr marL="342900" lvl="0" indent="-342900" algn="just">
                        <a:lnSpc>
                          <a:spcPct val="115000"/>
                        </a:lnSpc>
                        <a:spcAft>
                          <a:spcPts val="0"/>
                        </a:spcAft>
                        <a:buFont typeface="Symbol" panose="05050102010706020507" pitchFamily="18" charset="2"/>
                        <a:buChar char=""/>
                      </a:pPr>
                      <a:r>
                        <a:rPr lang="es-CO" sz="1200" dirty="0">
                          <a:effectLst/>
                          <a:latin typeface="Arial" panose="020B0604020202020204" pitchFamily="34" charset="0"/>
                          <a:cs typeface="Arial" panose="020B0604020202020204" pitchFamily="34" charset="0"/>
                        </a:rPr>
                        <a:t>Casería ilegal  </a:t>
                      </a:r>
                    </a:p>
                    <a:p>
                      <a:pPr algn="ctr">
                        <a:lnSpc>
                          <a:spcPct val="115000"/>
                        </a:lnSpc>
                        <a:spcAft>
                          <a:spcPts val="0"/>
                        </a:spcAft>
                      </a:pPr>
                      <a:r>
                        <a:rPr lang="es-CO" sz="1200" dirty="0">
                          <a:effectLst/>
                          <a:latin typeface="Arial" panose="020B0604020202020204" pitchFamily="34" charset="0"/>
                          <a:cs typeface="Arial" panose="020B0604020202020204" pitchFamily="34" charset="0"/>
                        </a:rPr>
                        <a:t> </a:t>
                      </a:r>
                      <a:endParaRPr lang="es-CO" sz="1200" dirty="0">
                        <a:effectLst/>
                        <a:latin typeface="Arial" panose="020B0604020202020204" pitchFamily="34" charset="0"/>
                        <a:ea typeface="Calibri" panose="020F0502020204030204" pitchFamily="34" charset="0"/>
                        <a:cs typeface="Arial" panose="020B0604020202020204" pitchFamily="34" charset="0"/>
                      </a:endParaRPr>
                    </a:p>
                  </a:txBody>
                  <a:tcPr marL="29020" marR="29020" marT="0" marB="0"/>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xmlns="" val="3775076503"/>
                  </a:ext>
                </a:extLst>
              </a:tr>
            </a:tbl>
          </a:graphicData>
        </a:graphic>
      </p:graphicFrame>
      <p:sp>
        <p:nvSpPr>
          <p:cNvPr id="3" name="CuadroTexto 2">
            <a:extLst>
              <a:ext uri="{FF2B5EF4-FFF2-40B4-BE49-F238E27FC236}">
                <a16:creationId xmlns:a16="http://schemas.microsoft.com/office/drawing/2014/main" xmlns="" id="{8EFA65CB-1236-48DC-B7EE-1AD9E9073B19}"/>
              </a:ext>
            </a:extLst>
          </p:cNvPr>
          <p:cNvSpPr txBox="1"/>
          <p:nvPr/>
        </p:nvSpPr>
        <p:spPr>
          <a:xfrm>
            <a:off x="768626" y="1088765"/>
            <a:ext cx="2570922" cy="646331"/>
          </a:xfrm>
          <a:prstGeom prst="rect">
            <a:avLst/>
          </a:prstGeom>
          <a:noFill/>
        </p:spPr>
        <p:txBody>
          <a:bodyPr wrap="square" rtlCol="0">
            <a:spAutoFit/>
          </a:bodyPr>
          <a:lstStyle/>
          <a:p>
            <a:pPr algn="ctr"/>
            <a:r>
              <a:rPr lang="es-CO" b="1" dirty="0">
                <a:latin typeface="Arial" panose="020B0604020202020204" pitchFamily="34" charset="0"/>
                <a:cs typeface="Arial" panose="020B0604020202020204" pitchFamily="34" charset="0"/>
              </a:rPr>
              <a:t>MATRIZ FODA Y ESTRATEGIAS</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926790"/>
      </p:ext>
    </p:extLst>
  </p:cSld>
  <p:clrMapOvr>
    <a:masterClrMapping/>
  </p:clrMapOvr>
  <mc:AlternateContent xmlns:mc="http://schemas.openxmlformats.org/markup-compatibility/2006" xmlns:p14="http://schemas.microsoft.com/office/powerpoint/2010/main">
    <mc:Choice Requires="p14">
      <p:transition spd="slow" p14:dur="2000" advTm="30528"/>
    </mc:Choice>
    <mc:Fallback xmlns="">
      <p:transition spd="slow" advTm="3052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C72FF405-78F7-44A5-B0EC-4773CCE10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ángulo 2">
            <a:extLst>
              <a:ext uri="{FF2B5EF4-FFF2-40B4-BE49-F238E27FC236}">
                <a16:creationId xmlns:a16="http://schemas.microsoft.com/office/drawing/2014/main" xmlns="" id="{5EA65CEF-9B00-454F-A3D2-243843B31E66}"/>
              </a:ext>
            </a:extLst>
          </p:cNvPr>
          <p:cNvSpPr/>
          <p:nvPr/>
        </p:nvSpPr>
        <p:spPr>
          <a:xfrm>
            <a:off x="1313610" y="1784462"/>
            <a:ext cx="4368119" cy="461665"/>
          </a:xfrm>
          <a:prstGeom prst="rect">
            <a:avLst/>
          </a:prstGeom>
        </p:spPr>
        <p:txBody>
          <a:bodyPr wrap="none">
            <a:spAutoFit/>
          </a:bodyPr>
          <a:lstStyle/>
          <a:p>
            <a:pPr algn="ctr"/>
            <a:r>
              <a:rPr lang="es-CO" sz="2400" b="1" dirty="0">
                <a:latin typeface="Arial" panose="020B0604020202020204" pitchFamily="34" charset="0"/>
                <a:cs typeface="Arial" panose="020B0604020202020204" pitchFamily="34" charset="0"/>
              </a:rPr>
              <a:t>ACCIONES ESTRATÉGICAS </a:t>
            </a:r>
          </a:p>
        </p:txBody>
      </p:sp>
      <p:sp>
        <p:nvSpPr>
          <p:cNvPr id="5" name="Rectángulo 4">
            <a:extLst>
              <a:ext uri="{FF2B5EF4-FFF2-40B4-BE49-F238E27FC236}">
                <a16:creationId xmlns:a16="http://schemas.microsoft.com/office/drawing/2014/main" xmlns="" id="{92353AB5-D6FA-4D01-885B-0B2B3CA2FA9C}"/>
              </a:ext>
            </a:extLst>
          </p:cNvPr>
          <p:cNvSpPr/>
          <p:nvPr/>
        </p:nvSpPr>
        <p:spPr>
          <a:xfrm>
            <a:off x="899341" y="2546249"/>
            <a:ext cx="5196658" cy="3170099"/>
          </a:xfrm>
          <a:prstGeom prst="rect">
            <a:avLst/>
          </a:prstGeom>
        </p:spPr>
        <p:txBody>
          <a:bodyPr wrap="square">
            <a:spAutoFit/>
          </a:bodyPr>
          <a:lstStyle/>
          <a:p>
            <a:pPr algn="just"/>
            <a:r>
              <a:rPr lang="es-CO" sz="2000" dirty="0">
                <a:latin typeface="Arial" panose="020B0604020202020204" pitchFamily="34" charset="0"/>
                <a:ea typeface="Calibri" panose="020F0502020204030204" pitchFamily="34" charset="0"/>
              </a:rPr>
              <a:t>La diversidad de aves, la importancia cultural, practicas-cosmovisión e importancia ecológica, permitieron crear estrategias por medio de valores que reflejaron ¿Por qué conservar las aves?; los campesinos y campesinas según sus actividades, categorías de uso y prácticas consideraron tener en cuenta los siguientes valores para la creación de acciones estratégicas</a:t>
            </a:r>
            <a:endParaRPr lang="es-CO" sz="2000" dirty="0"/>
          </a:p>
        </p:txBody>
      </p:sp>
      <p:graphicFrame>
        <p:nvGraphicFramePr>
          <p:cNvPr id="14" name="Diagrama 13">
            <a:extLst>
              <a:ext uri="{FF2B5EF4-FFF2-40B4-BE49-F238E27FC236}">
                <a16:creationId xmlns:a16="http://schemas.microsoft.com/office/drawing/2014/main" xmlns="" id="{51CBAA37-E551-4B8C-BCE3-F523FBE3B341}"/>
              </a:ext>
            </a:extLst>
          </p:cNvPr>
          <p:cNvGraphicFramePr/>
          <p:nvPr>
            <p:extLst>
              <p:ext uri="{D42A27DB-BD31-4B8C-83A1-F6EECF244321}">
                <p14:modId xmlns:p14="http://schemas.microsoft.com/office/powerpoint/2010/main" val="3776798755"/>
              </p:ext>
            </p:extLst>
          </p:nvPr>
        </p:nvGraphicFramePr>
        <p:xfrm>
          <a:off x="3277283" y="888593"/>
          <a:ext cx="11319164" cy="529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3478975"/>
      </p:ext>
    </p:extLst>
  </p:cSld>
  <p:clrMapOvr>
    <a:masterClrMapping/>
  </p:clrMapOvr>
  <mc:AlternateContent xmlns:mc="http://schemas.openxmlformats.org/markup-compatibility/2006" xmlns:p14="http://schemas.microsoft.com/office/powerpoint/2010/main">
    <mc:Choice Requires="p14">
      <p:transition spd="slow" p14:dur="2000" advTm="38912"/>
    </mc:Choice>
    <mc:Fallback xmlns="">
      <p:transition spd="slow" advTm="3891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BDBF4E1B-B447-41CC-9B4B-5B343F6FA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2" name="Tabla 1">
            <a:extLst>
              <a:ext uri="{FF2B5EF4-FFF2-40B4-BE49-F238E27FC236}">
                <a16:creationId xmlns:a16="http://schemas.microsoft.com/office/drawing/2014/main" xmlns="" id="{F1B2C839-6228-49EE-9DA5-951E90431A89}"/>
              </a:ext>
            </a:extLst>
          </p:cNvPr>
          <p:cNvGraphicFramePr>
            <a:graphicFrameLocks noGrp="1"/>
          </p:cNvGraphicFramePr>
          <p:nvPr>
            <p:extLst>
              <p:ext uri="{D42A27DB-BD31-4B8C-83A1-F6EECF244321}">
                <p14:modId xmlns:p14="http://schemas.microsoft.com/office/powerpoint/2010/main" val="2917973014"/>
              </p:ext>
            </p:extLst>
          </p:nvPr>
        </p:nvGraphicFramePr>
        <p:xfrm>
          <a:off x="817418" y="1586950"/>
          <a:ext cx="10393922" cy="4772286"/>
        </p:xfrm>
        <a:graphic>
          <a:graphicData uri="http://schemas.openxmlformats.org/drawingml/2006/table">
            <a:tbl>
              <a:tblPr firstRow="1" firstCol="1" bandRow="1">
                <a:tableStyleId>{7DF18680-E054-41AD-8BC1-D1AEF772440D}</a:tableStyleId>
              </a:tblPr>
              <a:tblGrid>
                <a:gridCol w="435975">
                  <a:extLst>
                    <a:ext uri="{9D8B030D-6E8A-4147-A177-3AD203B41FA5}">
                      <a16:colId xmlns:a16="http://schemas.microsoft.com/office/drawing/2014/main" xmlns="" val="3057124957"/>
                    </a:ext>
                  </a:extLst>
                </a:gridCol>
                <a:gridCol w="3689212">
                  <a:extLst>
                    <a:ext uri="{9D8B030D-6E8A-4147-A177-3AD203B41FA5}">
                      <a16:colId xmlns:a16="http://schemas.microsoft.com/office/drawing/2014/main" xmlns="" val="356914609"/>
                    </a:ext>
                  </a:extLst>
                </a:gridCol>
                <a:gridCol w="6268735">
                  <a:extLst>
                    <a:ext uri="{9D8B030D-6E8A-4147-A177-3AD203B41FA5}">
                      <a16:colId xmlns:a16="http://schemas.microsoft.com/office/drawing/2014/main" xmlns="" val="585375618"/>
                    </a:ext>
                  </a:extLst>
                </a:gridCol>
              </a:tblGrid>
              <a:tr h="298997">
                <a:tc gridSpan="3">
                  <a:txBody>
                    <a:bodyPr/>
                    <a:lstStyle/>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VALOR BIOLÓGICO</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F7A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285316741"/>
                  </a:ext>
                </a:extLst>
              </a:tr>
              <a:tr h="922231">
                <a:tc gridSpan="2">
                  <a:txBody>
                    <a:bodyPr/>
                    <a:lstStyle/>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Objetivo estratégico: Entender el valor biológico de las aves por medio de actividades pedagógicas.</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hMerge="1">
                  <a:txBody>
                    <a:bodyPr/>
                    <a:lstStyle/>
                    <a:p>
                      <a:endParaRPr lang="es-CO"/>
                    </a:p>
                  </a:txBody>
                  <a:tcPr/>
                </a:tc>
                <a:tc>
                  <a:txBody>
                    <a:bodyPr/>
                    <a:lstStyle/>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ctr">
                        <a:lnSpc>
                          <a:spcPct val="115000"/>
                        </a:lnSpc>
                        <a:spcAft>
                          <a:spcPts val="0"/>
                        </a:spcAft>
                      </a:pPr>
                      <a:r>
                        <a:rPr lang="es-CO" sz="1600" b="1" dirty="0">
                          <a:solidFill>
                            <a:schemeClr val="tx1"/>
                          </a:solidFill>
                          <a:effectLst/>
                          <a:latin typeface="Arial" panose="020B0604020202020204" pitchFamily="34" charset="0"/>
                          <a:cs typeface="Arial" panose="020B0604020202020204" pitchFamily="34" charset="0"/>
                        </a:rPr>
                        <a:t>Actividades</a:t>
                      </a:r>
                    </a:p>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extLst>
                  <a:ext uri="{0D108BD9-81ED-4DB2-BD59-A6C34878D82A}">
                    <a16:rowId xmlns:a16="http://schemas.microsoft.com/office/drawing/2014/main" xmlns="" val="3952098084"/>
                  </a:ext>
                </a:extLst>
              </a:tr>
              <a:tr h="3551058">
                <a:tc>
                  <a:txBody>
                    <a:bodyPr/>
                    <a:lstStyle/>
                    <a:p>
                      <a:pPr algn="just">
                        <a:lnSpc>
                          <a:spcPct val="115000"/>
                        </a:lnSpc>
                        <a:spcAft>
                          <a:spcPts val="0"/>
                        </a:spcAft>
                      </a:pPr>
                      <a:r>
                        <a:rPr lang="es-CO" sz="1400" dirty="0">
                          <a:effectLst/>
                        </a:rPr>
                        <a:t> </a:t>
                      </a:r>
                      <a:endParaRPr lang="es-CO" sz="1400" b="1"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P</a:t>
                      </a: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R</a:t>
                      </a: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O</a:t>
                      </a: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G</a:t>
                      </a: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R</a:t>
                      </a: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A</a:t>
                      </a: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M</a:t>
                      </a: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A </a:t>
                      </a:r>
                    </a:p>
                    <a:p>
                      <a:pPr algn="just">
                        <a:lnSpc>
                          <a:spcPct val="115000"/>
                        </a:lnSpc>
                        <a:spcAft>
                          <a:spcPts val="0"/>
                        </a:spcAft>
                      </a:pPr>
                      <a:r>
                        <a:rPr lang="es-CO" sz="1400" b="1" dirty="0">
                          <a:solidFill>
                            <a:schemeClr val="tx1"/>
                          </a:solidFill>
                          <a:effectLst/>
                          <a:latin typeface="Arial" panose="020B0604020202020204" pitchFamily="34" charset="0"/>
                          <a:cs typeface="Arial" panose="020B0604020202020204" pitchFamily="34" charset="0"/>
                        </a:rPr>
                        <a:t> </a:t>
                      </a:r>
                      <a:endParaRPr lang="es-CO"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a:txBody>
                    <a:bodyPr/>
                    <a:lstStyle/>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b="1" dirty="0">
                          <a:solidFill>
                            <a:schemeClr val="tx1"/>
                          </a:solidFill>
                          <a:effectLst/>
                          <a:latin typeface="Arial" panose="020B0604020202020204" pitchFamily="34" charset="0"/>
                          <a:cs typeface="Arial" panose="020B0604020202020204" pitchFamily="34" charset="0"/>
                        </a:rPr>
                        <a:t>¿CONOCES TU TERRITORIO?, ESPECIES DE AVES QUE HABITAN EN ÉL</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a:txBody>
                    <a:bodyPr/>
                    <a:lstStyle/>
                    <a:p>
                      <a:pPr marL="342900" lvl="0" indent="-342900" algn="just">
                        <a:lnSpc>
                          <a:spcPct val="115000"/>
                        </a:lnSpc>
                        <a:spcAft>
                          <a:spcPts val="0"/>
                        </a:spcAft>
                        <a:buFont typeface="+mj-lt"/>
                        <a:buAutoNum type="arabicPeriod"/>
                      </a:pPr>
                      <a:r>
                        <a:rPr lang="es-CO" sz="1600" dirty="0">
                          <a:solidFill>
                            <a:schemeClr val="tx1"/>
                          </a:solidFill>
                          <a:effectLst/>
                          <a:latin typeface="Arial" panose="020B0604020202020204" pitchFamily="34" charset="0"/>
                          <a:cs typeface="Arial" panose="020B0604020202020204" pitchFamily="34" charset="0"/>
                        </a:rPr>
                        <a:t>Realizar un inventario de aves de la vereda San José por medio de observaciones y recorridos conjuntos a zonas estratégicas de la comunidad, como lagunas y bosques galería entre otros.</a:t>
                      </a:r>
                    </a:p>
                    <a:p>
                      <a:pPr marL="342900" lvl="0" indent="-342900" algn="just">
                        <a:lnSpc>
                          <a:spcPct val="115000"/>
                        </a:lnSpc>
                        <a:spcAft>
                          <a:spcPts val="0"/>
                        </a:spcAft>
                        <a:buFont typeface="+mj-lt"/>
                        <a:buAutoNum type="arabicPeriod"/>
                      </a:pPr>
                      <a:endParaRPr lang="es-CO" sz="1600" dirty="0">
                        <a:solidFill>
                          <a:schemeClr val="tx1"/>
                        </a:solidFill>
                        <a:effectLst/>
                        <a:latin typeface="Arial" panose="020B060402020202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es-CO" sz="1600" dirty="0">
                          <a:solidFill>
                            <a:schemeClr val="tx1"/>
                          </a:solidFill>
                          <a:effectLst/>
                          <a:latin typeface="Arial" panose="020B0604020202020204" pitchFamily="34" charset="0"/>
                          <a:cs typeface="Arial" panose="020B0604020202020204" pitchFamily="34" charset="0"/>
                        </a:rPr>
                        <a:t>Por medio de los recorridos, percibir los comportamientos e interacciones de las aves en su medio.</a:t>
                      </a:r>
                    </a:p>
                    <a:p>
                      <a:pPr marL="342900" lvl="0" indent="-342900" algn="just">
                        <a:lnSpc>
                          <a:spcPct val="115000"/>
                        </a:lnSpc>
                        <a:spcAft>
                          <a:spcPts val="0"/>
                        </a:spcAft>
                        <a:buFont typeface="+mj-lt"/>
                        <a:buAutoNum type="arabicPeriod"/>
                      </a:pPr>
                      <a:endParaRPr lang="es-CO" sz="1600" dirty="0">
                        <a:solidFill>
                          <a:schemeClr val="tx1"/>
                        </a:solidFill>
                        <a:effectLst/>
                        <a:latin typeface="Arial" panose="020B060402020202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es-CO" sz="1600" dirty="0">
                          <a:solidFill>
                            <a:schemeClr val="tx1"/>
                          </a:solidFill>
                          <a:effectLst/>
                          <a:latin typeface="Arial" panose="020B0604020202020204" pitchFamily="34" charset="0"/>
                          <a:cs typeface="Arial" panose="020B0604020202020204" pitchFamily="34" charset="0"/>
                        </a:rPr>
                        <a:t>Talleres a niños, jóvenes y adultos por medio de material didáctico como la guía de aves de la vereda San José, que den a conocer todo acerca de las aves como nombre común, nombres científicos, estado de amenaza, hábitat, hábitos alimenticios y demás datos importantes. </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extLst>
                  <a:ext uri="{0D108BD9-81ED-4DB2-BD59-A6C34878D82A}">
                    <a16:rowId xmlns:a16="http://schemas.microsoft.com/office/drawing/2014/main" xmlns="" val="2434040810"/>
                  </a:ext>
                </a:extLst>
              </a:tr>
            </a:tbl>
          </a:graphicData>
        </a:graphic>
      </p:graphicFrame>
    </p:spTree>
    <p:extLst>
      <p:ext uri="{BB962C8B-B14F-4D97-AF65-F5344CB8AC3E}">
        <p14:creationId xmlns:p14="http://schemas.microsoft.com/office/powerpoint/2010/main" val="2035496923"/>
      </p:ext>
    </p:extLst>
  </p:cSld>
  <p:clrMapOvr>
    <a:masterClrMapping/>
  </p:clrMapOvr>
  <mc:AlternateContent xmlns:mc="http://schemas.openxmlformats.org/markup-compatibility/2006" xmlns:p14="http://schemas.microsoft.com/office/powerpoint/2010/main">
    <mc:Choice Requires="p14">
      <p:transition spd="slow" p14:dur="2000" advTm="39906"/>
    </mc:Choice>
    <mc:Fallback xmlns="">
      <p:transition spd="slow" advTm="3990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C457B01-659F-4881-AAFD-BD0CC1B7B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3" name="Tabla 2">
            <a:extLst>
              <a:ext uri="{FF2B5EF4-FFF2-40B4-BE49-F238E27FC236}">
                <a16:creationId xmlns:a16="http://schemas.microsoft.com/office/drawing/2014/main" xmlns="" id="{CA410467-5343-4A31-9A39-BF4DB2413E62}"/>
              </a:ext>
            </a:extLst>
          </p:cNvPr>
          <p:cNvGraphicFramePr>
            <a:graphicFrameLocks noGrp="1"/>
          </p:cNvGraphicFramePr>
          <p:nvPr>
            <p:extLst>
              <p:ext uri="{D42A27DB-BD31-4B8C-83A1-F6EECF244321}">
                <p14:modId xmlns:p14="http://schemas.microsoft.com/office/powerpoint/2010/main" val="2613143287"/>
              </p:ext>
            </p:extLst>
          </p:nvPr>
        </p:nvGraphicFramePr>
        <p:xfrm>
          <a:off x="900545" y="1338469"/>
          <a:ext cx="10254920" cy="5200876"/>
        </p:xfrm>
        <a:graphic>
          <a:graphicData uri="http://schemas.openxmlformats.org/drawingml/2006/table">
            <a:tbl>
              <a:tblPr firstRow="1" firstCol="1" bandRow="1">
                <a:tableStyleId>{5C22544A-7EE6-4342-B048-85BDC9FD1C3A}</a:tableStyleId>
              </a:tblPr>
              <a:tblGrid>
                <a:gridCol w="434800">
                  <a:extLst>
                    <a:ext uri="{9D8B030D-6E8A-4147-A177-3AD203B41FA5}">
                      <a16:colId xmlns:a16="http://schemas.microsoft.com/office/drawing/2014/main" xmlns="" val="1364479745"/>
                    </a:ext>
                  </a:extLst>
                </a:gridCol>
                <a:gridCol w="3349193">
                  <a:extLst>
                    <a:ext uri="{9D8B030D-6E8A-4147-A177-3AD203B41FA5}">
                      <a16:colId xmlns:a16="http://schemas.microsoft.com/office/drawing/2014/main" xmlns="" val="2066631956"/>
                    </a:ext>
                  </a:extLst>
                </a:gridCol>
                <a:gridCol w="6470927">
                  <a:extLst>
                    <a:ext uri="{9D8B030D-6E8A-4147-A177-3AD203B41FA5}">
                      <a16:colId xmlns:a16="http://schemas.microsoft.com/office/drawing/2014/main" xmlns="" val="4281219423"/>
                    </a:ext>
                  </a:extLst>
                </a:gridCol>
              </a:tblGrid>
              <a:tr h="268141">
                <a:tc gridSpan="3">
                  <a:txBody>
                    <a:bodyPr/>
                    <a:lstStyle/>
                    <a:p>
                      <a:pPr algn="ctr">
                        <a:lnSpc>
                          <a:spcPct val="115000"/>
                        </a:lnSpc>
                        <a:spcAft>
                          <a:spcPts val="0"/>
                        </a:spcAft>
                      </a:pPr>
                      <a:r>
                        <a:rPr lang="es-CO" sz="1600" b="1" dirty="0">
                          <a:solidFill>
                            <a:schemeClr val="tx1"/>
                          </a:solidFill>
                          <a:effectLst/>
                          <a:latin typeface="Arial" panose="020B0604020202020204" pitchFamily="34" charset="0"/>
                          <a:cs typeface="Arial" panose="020B0604020202020204" pitchFamily="34" charset="0"/>
                        </a:rPr>
                        <a:t>VALOR CULTURAL </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3819111278"/>
                  </a:ext>
                </a:extLst>
              </a:tr>
              <a:tr h="1733625">
                <a:tc gridSpan="2">
                  <a:txBody>
                    <a:bodyPr/>
                    <a:lstStyle/>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Objetivo estratégico: Fortalecer la identidad cultural de los campesinos de la vereda San José por medio de la recuperación y el rescate de la sabiduría campesina ancestral relacionada con las aves.</a:t>
                      </a:r>
                      <a:endParaRPr lang="es-CO"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hMerge="1">
                  <a:txBody>
                    <a:bodyPr/>
                    <a:lstStyle/>
                    <a:p>
                      <a:endParaRPr lang="es-CO"/>
                    </a:p>
                  </a:txBody>
                  <a:tcPr/>
                </a:tc>
                <a:tc>
                  <a:txBody>
                    <a:bodyPr/>
                    <a:lstStyle/>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Actividades</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extLst>
                  <a:ext uri="{0D108BD9-81ED-4DB2-BD59-A6C34878D82A}">
                    <a16:rowId xmlns:a16="http://schemas.microsoft.com/office/drawing/2014/main" xmlns="" val="2940121583"/>
                  </a:ext>
                </a:extLst>
              </a:tr>
              <a:tr h="3199110">
                <a:tc>
                  <a:txBody>
                    <a:bodyPr/>
                    <a:lstStyle/>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P</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R</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O</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G</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R</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A</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M</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A </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a:txBody>
                    <a:bodyPr/>
                    <a:lstStyle/>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Rescate de sabiduría ancestral campesina relacionada con la avifauna </a:t>
                      </a:r>
                    </a:p>
                    <a:p>
                      <a:pPr algn="ct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p>
                    <a:p>
                      <a:pPr>
                        <a:lnSpc>
                          <a:spcPct val="115000"/>
                        </a:lnSpc>
                        <a:spcAft>
                          <a:spcPts val="0"/>
                        </a:spcAft>
                      </a:pPr>
                      <a:r>
                        <a:rPr lang="es-CO" sz="1600" dirty="0">
                          <a:solidFill>
                            <a:schemeClr val="tx1"/>
                          </a:solidFill>
                          <a:effectLst/>
                          <a:latin typeface="Arial" panose="020B0604020202020204" pitchFamily="34" charset="0"/>
                          <a:cs typeface="Arial" panose="020B0604020202020204" pitchFamily="34" charset="0"/>
                        </a:rPr>
                        <a:t> </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a:txBody>
                    <a:bodyPr/>
                    <a:lstStyle/>
                    <a:p>
                      <a:pPr marL="342900" indent="-342900" algn="just">
                        <a:lnSpc>
                          <a:spcPct val="115000"/>
                        </a:lnSpc>
                        <a:spcAft>
                          <a:spcPts val="0"/>
                        </a:spcAft>
                        <a:buFont typeface="+mj-lt"/>
                        <a:buAutoNum type="arabicPeriod"/>
                      </a:pPr>
                      <a:r>
                        <a:rPr lang="es-CO" sz="1600" dirty="0">
                          <a:solidFill>
                            <a:schemeClr val="tx1"/>
                          </a:solidFill>
                          <a:effectLst/>
                          <a:latin typeface="Arial" panose="020B0604020202020204" pitchFamily="34" charset="0"/>
                          <a:cs typeface="Arial" panose="020B0604020202020204" pitchFamily="34" charset="0"/>
                        </a:rPr>
                        <a:t>Interactuar con las personas sabedoras sobre su cultura, usos, prácticas y cosmovisiones. </a:t>
                      </a:r>
                    </a:p>
                    <a:p>
                      <a:pPr marL="342900" indent="-342900" algn="just">
                        <a:lnSpc>
                          <a:spcPct val="115000"/>
                        </a:lnSpc>
                        <a:spcAft>
                          <a:spcPts val="0"/>
                        </a:spcAft>
                        <a:buFont typeface="+mj-lt"/>
                        <a:buAutoNum type="arabicPeriod"/>
                      </a:pPr>
                      <a:endParaRPr lang="es-CO" sz="1600" dirty="0">
                        <a:solidFill>
                          <a:schemeClr val="tx1"/>
                        </a:solidFill>
                        <a:effectLst/>
                        <a:latin typeface="Arial" panose="020B060402020202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es-CO" sz="1600" dirty="0">
                          <a:solidFill>
                            <a:schemeClr val="tx1"/>
                          </a:solidFill>
                          <a:effectLst/>
                          <a:latin typeface="Arial" panose="020B0604020202020204" pitchFamily="34" charset="0"/>
                          <a:cs typeface="Arial" panose="020B0604020202020204" pitchFamily="34" charset="0"/>
                        </a:rPr>
                        <a:t>Realizar actividades de réplicas de conocimientos entre las diferentes generaciones sobre el tema de aves, para conservar la cultura y los conocimientos tradicionales.</a:t>
                      </a:r>
                    </a:p>
                    <a:p>
                      <a:pPr marL="342900" lvl="0" indent="-342900" algn="just">
                        <a:lnSpc>
                          <a:spcPct val="115000"/>
                        </a:lnSpc>
                        <a:spcAft>
                          <a:spcPts val="0"/>
                        </a:spcAft>
                        <a:buFont typeface="+mj-lt"/>
                        <a:buAutoNum type="arabicPeriod"/>
                      </a:pPr>
                      <a:endParaRPr lang="es-CO" sz="1600" dirty="0">
                        <a:solidFill>
                          <a:schemeClr val="tx1"/>
                        </a:solidFill>
                        <a:effectLst/>
                        <a:latin typeface="Arial" panose="020B060402020202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es-CO" sz="1600" dirty="0">
                          <a:solidFill>
                            <a:schemeClr val="tx1"/>
                          </a:solidFill>
                          <a:effectLst/>
                          <a:latin typeface="Arial" panose="020B0604020202020204" pitchFamily="34" charset="0"/>
                          <a:cs typeface="Arial" panose="020B0604020202020204" pitchFamily="34" charset="0"/>
                        </a:rPr>
                        <a:t>Es importante plasmar los conocimientos tradicionales de la comunidad campesina de manera escrita para así garantizar que sean trasmitidos a futuras generaciones.</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extLst>
                  <a:ext uri="{0D108BD9-81ED-4DB2-BD59-A6C34878D82A}">
                    <a16:rowId xmlns:a16="http://schemas.microsoft.com/office/drawing/2014/main" xmlns="" val="2959305215"/>
                  </a:ext>
                </a:extLst>
              </a:tr>
            </a:tbl>
          </a:graphicData>
        </a:graphic>
      </p:graphicFrame>
    </p:spTree>
    <p:extLst>
      <p:ext uri="{BB962C8B-B14F-4D97-AF65-F5344CB8AC3E}">
        <p14:creationId xmlns:p14="http://schemas.microsoft.com/office/powerpoint/2010/main" val="910122553"/>
      </p:ext>
    </p:extLst>
  </p:cSld>
  <p:clrMapOvr>
    <a:masterClrMapping/>
  </p:clrMapOvr>
  <mc:AlternateContent xmlns:mc="http://schemas.openxmlformats.org/markup-compatibility/2006" xmlns:p14="http://schemas.microsoft.com/office/powerpoint/2010/main">
    <mc:Choice Requires="p14">
      <p:transition spd="slow" p14:dur="2000" advTm="19959"/>
    </mc:Choice>
    <mc:Fallback xmlns="">
      <p:transition spd="slow" advTm="1995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ordPictureWatermark30398871" descr="Plantilla hoja membreteada fup">
            <a:extLst>
              <a:ext uri="{FF2B5EF4-FFF2-40B4-BE49-F238E27FC236}">
                <a16:creationId xmlns:a16="http://schemas.microsoft.com/office/drawing/2014/main" xmlns="" id="{492B5422-14BF-4223-99F5-92B4DCF10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610333" y="-38684"/>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xmlns="" id="{1BEE7E65-A602-457E-BACB-3903A68879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072" t="39220" r="31160" b="30628"/>
          <a:stretch/>
        </p:blipFill>
        <p:spPr>
          <a:xfrm>
            <a:off x="0" y="3429000"/>
            <a:ext cx="1189539" cy="1131799"/>
          </a:xfrm>
          <a:prstGeom prst="rect">
            <a:avLst/>
          </a:prstGeom>
        </p:spPr>
      </p:pic>
      <p:pic>
        <p:nvPicPr>
          <p:cNvPr id="3" name="Imagen 2">
            <a:extLst>
              <a:ext uri="{FF2B5EF4-FFF2-40B4-BE49-F238E27FC236}">
                <a16:creationId xmlns:a16="http://schemas.microsoft.com/office/drawing/2014/main" xmlns="" id="{6DE05710-07B6-4245-8ADE-E4C8825FF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35" t="59904" r="44057" b="19613"/>
          <a:stretch/>
        </p:blipFill>
        <p:spPr>
          <a:xfrm flipH="1">
            <a:off x="-17281" y="2223053"/>
            <a:ext cx="1217324" cy="1205947"/>
          </a:xfrm>
          <a:prstGeom prst="rect">
            <a:avLst/>
          </a:prstGeom>
        </p:spPr>
      </p:pic>
      <p:pic>
        <p:nvPicPr>
          <p:cNvPr id="5" name="Imagen 4">
            <a:extLst>
              <a:ext uri="{FF2B5EF4-FFF2-40B4-BE49-F238E27FC236}">
                <a16:creationId xmlns:a16="http://schemas.microsoft.com/office/drawing/2014/main" xmlns="" id="{2B8A067A-B582-4F7A-B1EE-6165FEDFC9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50" t="27202" r="16521" b="22318"/>
          <a:stretch/>
        </p:blipFill>
        <p:spPr>
          <a:xfrm>
            <a:off x="-15363" y="1129831"/>
            <a:ext cx="1215406" cy="1094833"/>
          </a:xfrm>
          <a:prstGeom prst="rect">
            <a:avLst/>
          </a:prstGeom>
        </p:spPr>
      </p:pic>
      <p:pic>
        <p:nvPicPr>
          <p:cNvPr id="13" name="Imagen 12">
            <a:extLst>
              <a:ext uri="{FF2B5EF4-FFF2-40B4-BE49-F238E27FC236}">
                <a16:creationId xmlns:a16="http://schemas.microsoft.com/office/drawing/2014/main" xmlns="" id="{A42CBEF9-BC81-485A-960A-BBFFADC01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58" t="22029" r="28551" b="31197"/>
          <a:stretch/>
        </p:blipFill>
        <p:spPr>
          <a:xfrm flipH="1">
            <a:off x="-6194" y="4530214"/>
            <a:ext cx="1195733" cy="1121839"/>
          </a:xfrm>
          <a:prstGeom prst="rect">
            <a:avLst/>
          </a:prstGeom>
        </p:spPr>
      </p:pic>
      <p:pic>
        <p:nvPicPr>
          <p:cNvPr id="7" name="Imagen 6">
            <a:extLst>
              <a:ext uri="{FF2B5EF4-FFF2-40B4-BE49-F238E27FC236}">
                <a16:creationId xmlns:a16="http://schemas.microsoft.com/office/drawing/2014/main" xmlns="" id="{B44A4BFA-3433-434A-B38B-BA01A988A1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99" t="21642" r="18530" b="11690"/>
          <a:stretch/>
        </p:blipFill>
        <p:spPr>
          <a:xfrm flipH="1">
            <a:off x="1918" y="-19427"/>
            <a:ext cx="1216830" cy="1092854"/>
          </a:xfrm>
          <a:prstGeom prst="rect">
            <a:avLst/>
          </a:prstGeom>
        </p:spPr>
      </p:pic>
      <p:pic>
        <p:nvPicPr>
          <p:cNvPr id="15" name="Imagen 14">
            <a:extLst>
              <a:ext uri="{FF2B5EF4-FFF2-40B4-BE49-F238E27FC236}">
                <a16:creationId xmlns:a16="http://schemas.microsoft.com/office/drawing/2014/main" xmlns="" id="{B13969EA-F2D5-4FB0-826C-4E8D27BE5F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05" t="21836" r="30000" b="27537"/>
          <a:stretch/>
        </p:blipFill>
        <p:spPr>
          <a:xfrm flipH="1">
            <a:off x="0" y="5652053"/>
            <a:ext cx="1189539" cy="1167263"/>
          </a:xfrm>
          <a:prstGeom prst="rect">
            <a:avLst/>
          </a:prstGeom>
        </p:spPr>
      </p:pic>
      <p:sp>
        <p:nvSpPr>
          <p:cNvPr id="16" name="CuadroTexto 15">
            <a:extLst>
              <a:ext uri="{FF2B5EF4-FFF2-40B4-BE49-F238E27FC236}">
                <a16:creationId xmlns:a16="http://schemas.microsoft.com/office/drawing/2014/main" xmlns="" id="{49BAEC80-F4D3-4E6A-B047-B45DE7236A88}"/>
              </a:ext>
            </a:extLst>
          </p:cNvPr>
          <p:cNvSpPr txBox="1"/>
          <p:nvPr/>
        </p:nvSpPr>
        <p:spPr>
          <a:xfrm>
            <a:off x="5312461" y="638785"/>
            <a:ext cx="6732105" cy="553998"/>
          </a:xfrm>
          <a:prstGeom prst="rect">
            <a:avLst/>
          </a:prstGeom>
          <a:noFill/>
        </p:spPr>
        <p:txBody>
          <a:bodyPr wrap="square" rtlCol="0">
            <a:spAutoFit/>
          </a:bodyPr>
          <a:lstStyle/>
          <a:p>
            <a:pPr algn="ctr"/>
            <a:r>
              <a:rPr lang="es-CO" sz="3000" b="1" dirty="0">
                <a:solidFill>
                  <a:srgbClr val="00B050"/>
                </a:solidFill>
                <a:latin typeface="Arial" panose="020B0604020202020204" pitchFamily="34" charset="0"/>
                <a:cs typeface="Arial" panose="020B0604020202020204" pitchFamily="34" charset="0"/>
              </a:rPr>
              <a:t>PLANTEAMIENTO DEL PROBLEMA </a:t>
            </a:r>
          </a:p>
        </p:txBody>
      </p:sp>
      <p:sp>
        <p:nvSpPr>
          <p:cNvPr id="8" name="Rectángulo 7">
            <a:extLst>
              <a:ext uri="{FF2B5EF4-FFF2-40B4-BE49-F238E27FC236}">
                <a16:creationId xmlns:a16="http://schemas.microsoft.com/office/drawing/2014/main" xmlns="" id="{D3A9E799-CA11-4668-9223-AD1B6190D6C4}"/>
              </a:ext>
            </a:extLst>
          </p:cNvPr>
          <p:cNvSpPr/>
          <p:nvPr/>
        </p:nvSpPr>
        <p:spPr>
          <a:xfrm>
            <a:off x="1733032" y="1640408"/>
            <a:ext cx="9946601" cy="4708981"/>
          </a:xfrm>
          <a:prstGeom prst="rect">
            <a:avLst/>
          </a:prstGeom>
        </p:spPr>
        <p:txBody>
          <a:bodyPr wrap="square">
            <a:spAutoFit/>
          </a:bodyPr>
          <a:lstStyle/>
          <a:p>
            <a:pPr algn="just"/>
            <a:r>
              <a:rPr lang="es-MX" sz="2000" dirty="0">
                <a:latin typeface="Arial" panose="020B0604020202020204" pitchFamily="34" charset="0"/>
                <a:cs typeface="Arial" panose="020B0604020202020204" pitchFamily="34" charset="0"/>
              </a:rPr>
              <a:t>La comunidad de la vereda de San José tiene como actividad principal la agricultura como el café y el pastoreo de ganado permitiendo sustentar las necesidades básicas de las familias. </a:t>
            </a:r>
          </a:p>
          <a:p>
            <a:pPr algn="just"/>
            <a:endParaRPr lang="es-MX" sz="2000" dirty="0">
              <a:latin typeface="Arial" panose="020B0604020202020204" pitchFamily="34" charset="0"/>
              <a:cs typeface="Arial" panose="020B0604020202020204" pitchFamily="34" charset="0"/>
            </a:endParaRPr>
          </a:p>
          <a:p>
            <a:pPr algn="just"/>
            <a:r>
              <a:rPr lang="es-CO" sz="2000" dirty="0">
                <a:latin typeface="Arial" panose="020B0604020202020204" pitchFamily="34" charset="0"/>
                <a:cs typeface="Arial" panose="020B0604020202020204" pitchFamily="34" charset="0"/>
              </a:rPr>
              <a:t>Robinson </a:t>
            </a:r>
            <a:r>
              <a:rPr lang="es-CO" sz="2000" i="1" dirty="0">
                <a:latin typeface="Arial" panose="020B0604020202020204" pitchFamily="34" charset="0"/>
                <a:cs typeface="Arial" panose="020B0604020202020204" pitchFamily="34" charset="0"/>
              </a:rPr>
              <a:t>et al</a:t>
            </a:r>
            <a:r>
              <a:rPr lang="es-CO" sz="2000" dirty="0">
                <a:latin typeface="Arial" panose="020B0604020202020204" pitchFamily="34" charset="0"/>
                <a:cs typeface="Arial" panose="020B0604020202020204" pitchFamily="34" charset="0"/>
              </a:rPr>
              <a:t>. en muchas regiones del mundo la fragmentación de los bosques ha tenido efectos dramáticos sobre las poblaciones de aves</a:t>
            </a:r>
          </a:p>
          <a:p>
            <a:pPr algn="just"/>
            <a:endParaRPr lang="es-CO" sz="2000" dirty="0">
              <a:latin typeface="Arial" panose="020B0604020202020204" pitchFamily="34" charset="0"/>
              <a:cs typeface="Arial" panose="020B0604020202020204" pitchFamily="34" charset="0"/>
            </a:endParaRPr>
          </a:p>
          <a:p>
            <a:pPr algn="just"/>
            <a:r>
              <a:rPr lang="es-CO" sz="2000" dirty="0">
                <a:latin typeface="Arial" panose="020B0604020202020204" pitchFamily="34" charset="0"/>
                <a:cs typeface="Arial" panose="020B0604020202020204" pitchFamily="34" charset="0"/>
              </a:rPr>
              <a:t>Hasta el momento no se ha documentado la diversidad ornitológica y la aculturación ha conllevado a la pérdida de tradiciones. La comunidad de San José se considera como población campesina que conserva saberes y actividades culturales con relación a la avifauna </a:t>
            </a:r>
          </a:p>
          <a:p>
            <a:pPr algn="just"/>
            <a:endParaRPr lang="es-CO" sz="2000" dirty="0">
              <a:latin typeface="Arial" panose="020B0604020202020204" pitchFamily="34" charset="0"/>
              <a:cs typeface="Arial" panose="020B0604020202020204" pitchFamily="34" charset="0"/>
            </a:endParaRPr>
          </a:p>
          <a:p>
            <a:pPr algn="just"/>
            <a:r>
              <a:rPr lang="es-CO" sz="2000" dirty="0">
                <a:latin typeface="Arial" panose="020B0604020202020204" pitchFamily="34" charset="0"/>
                <a:cs typeface="Arial" panose="020B0604020202020204" pitchFamily="34" charset="0"/>
              </a:rPr>
              <a:t>Reconocer la relación cultural y ecológica de las aves que puedan generar planes de manejo adecuados a las realidades de la comunidad para la conservación del ecosistema. </a:t>
            </a:r>
          </a:p>
        </p:txBody>
      </p:sp>
    </p:spTree>
    <p:extLst>
      <p:ext uri="{BB962C8B-B14F-4D97-AF65-F5344CB8AC3E}">
        <p14:creationId xmlns:p14="http://schemas.microsoft.com/office/powerpoint/2010/main" val="2627261038"/>
      </p:ext>
    </p:extLst>
  </p:cSld>
  <p:clrMapOvr>
    <a:masterClrMapping/>
  </p:clrMapOvr>
  <mc:AlternateContent xmlns:mc="http://schemas.openxmlformats.org/markup-compatibility/2006" xmlns:p14="http://schemas.microsoft.com/office/powerpoint/2010/main">
    <mc:Choice Requires="p14">
      <p:transition spd="slow" p14:dur="2000" advTm="59224"/>
    </mc:Choice>
    <mc:Fallback xmlns="">
      <p:transition spd="slow" advTm="5922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8738745-E364-4C3E-9E4A-B81CDF348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2" name="Tabla 1">
            <a:extLst>
              <a:ext uri="{FF2B5EF4-FFF2-40B4-BE49-F238E27FC236}">
                <a16:creationId xmlns:a16="http://schemas.microsoft.com/office/drawing/2014/main" xmlns="" id="{5C5BB496-FEE9-4358-91BB-C100259EA551}"/>
              </a:ext>
            </a:extLst>
          </p:cNvPr>
          <p:cNvGraphicFramePr>
            <a:graphicFrameLocks noGrp="1"/>
          </p:cNvGraphicFramePr>
          <p:nvPr>
            <p:extLst>
              <p:ext uri="{D42A27DB-BD31-4B8C-83A1-F6EECF244321}">
                <p14:modId xmlns:p14="http://schemas.microsoft.com/office/powerpoint/2010/main" val="1703492859"/>
              </p:ext>
            </p:extLst>
          </p:nvPr>
        </p:nvGraphicFramePr>
        <p:xfrm>
          <a:off x="207818" y="110836"/>
          <a:ext cx="11804073" cy="6658356"/>
        </p:xfrm>
        <a:graphic>
          <a:graphicData uri="http://schemas.openxmlformats.org/drawingml/2006/table">
            <a:tbl>
              <a:tblPr firstRow="1" firstCol="1" bandRow="1">
                <a:tableStyleId>{5C22544A-7EE6-4342-B048-85BDC9FD1C3A}</a:tableStyleId>
              </a:tblPr>
              <a:tblGrid>
                <a:gridCol w="619887">
                  <a:extLst>
                    <a:ext uri="{9D8B030D-6E8A-4147-A177-3AD203B41FA5}">
                      <a16:colId xmlns:a16="http://schemas.microsoft.com/office/drawing/2014/main" xmlns="" val="2194793389"/>
                    </a:ext>
                  </a:extLst>
                </a:gridCol>
                <a:gridCol w="3626117">
                  <a:extLst>
                    <a:ext uri="{9D8B030D-6E8A-4147-A177-3AD203B41FA5}">
                      <a16:colId xmlns:a16="http://schemas.microsoft.com/office/drawing/2014/main" xmlns="" val="1268085883"/>
                    </a:ext>
                  </a:extLst>
                </a:gridCol>
                <a:gridCol w="7558069">
                  <a:extLst>
                    <a:ext uri="{9D8B030D-6E8A-4147-A177-3AD203B41FA5}">
                      <a16:colId xmlns:a16="http://schemas.microsoft.com/office/drawing/2014/main" xmlns="" val="842473380"/>
                    </a:ext>
                  </a:extLst>
                </a:gridCol>
              </a:tblGrid>
              <a:tr h="240951">
                <a:tc gridSpan="3">
                  <a:txBody>
                    <a:bodyPr/>
                    <a:lstStyle/>
                    <a:p>
                      <a:pPr algn="ctr">
                        <a:lnSpc>
                          <a:spcPct val="115000"/>
                        </a:lnSpc>
                        <a:spcAft>
                          <a:spcPts val="0"/>
                        </a:spcAft>
                      </a:pPr>
                      <a:r>
                        <a:rPr lang="es-CO" sz="1600" b="1" dirty="0">
                          <a:solidFill>
                            <a:schemeClr val="tx1"/>
                          </a:solidFill>
                          <a:effectLst/>
                          <a:latin typeface="Arial" panose="020B0604020202020204" pitchFamily="34" charset="0"/>
                          <a:cs typeface="Arial" panose="020B0604020202020204" pitchFamily="34" charset="0"/>
                        </a:rPr>
                        <a:t>EDUCACIÓN AMBIENTAL</a:t>
                      </a:r>
                      <a:endParaRPr lang="es-CO" sz="16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7742" marR="577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xmlns="" val="2102285058"/>
                  </a:ext>
                </a:extLst>
              </a:tr>
              <a:tr h="767702">
                <a:tc gridSpan="2">
                  <a:txBody>
                    <a:bodyPr/>
                    <a:lstStyle/>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Objetivo estratégico: Sensibilizar a los habitantes sobre los recursos naturales de fauna y flora y ecosistemas estratégicos. </a:t>
                      </a:r>
                      <a:endParaRPr lang="es-CO"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7742" marR="577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hMerge="1">
                  <a:txBody>
                    <a:bodyPr/>
                    <a:lstStyle/>
                    <a:p>
                      <a:endParaRPr lang="es-CO"/>
                    </a:p>
                  </a:txBody>
                  <a:tcPr/>
                </a:tc>
                <a:tc>
                  <a:txBody>
                    <a:bodyPr/>
                    <a:lstStyle/>
                    <a:p>
                      <a:pPr>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p>
                    <a:p>
                      <a:pPr algn="ctr">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Actividades</a:t>
                      </a:r>
                      <a:endParaRPr lang="es-CO"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7742" marR="577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extLst>
                  <a:ext uri="{0D108BD9-81ED-4DB2-BD59-A6C34878D82A}">
                    <a16:rowId xmlns:a16="http://schemas.microsoft.com/office/drawing/2014/main" xmlns="" val="4144384050"/>
                  </a:ext>
                </a:extLst>
              </a:tr>
              <a:tr h="5508466">
                <a:tc>
                  <a:txBody>
                    <a:bodyPr/>
                    <a:lstStyle/>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endParaRPr lang="es-CO" sz="1600" b="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endParaRPr lang="es-CO" sz="1600" b="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endParaRPr lang="es-CO" sz="1600" b="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P</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R</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O</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G</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R</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A</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M</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A </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endParaRPr lang="es-CO"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7742" marR="577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a:txBody>
                    <a:bodyPr/>
                    <a:lstStyle/>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p>
                    <a:p>
                      <a:pPr>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p>
                    <a:p>
                      <a:pPr>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p>
                    <a:p>
                      <a:pPr algn="ctr">
                        <a:lnSpc>
                          <a:spcPct val="115000"/>
                        </a:lnSpc>
                        <a:spcAft>
                          <a:spcPts val="0"/>
                        </a:spcAft>
                      </a:pPr>
                      <a:endParaRPr lang="es-CO" sz="16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endParaRPr lang="es-CO" sz="16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Educación ambiental por medio de la educación formal, no formal e informal </a:t>
                      </a:r>
                    </a:p>
                    <a:p>
                      <a:pPr algn="just">
                        <a:lnSpc>
                          <a:spcPct val="115000"/>
                        </a:lnSpc>
                        <a:spcAft>
                          <a:spcPts val="0"/>
                        </a:spcAft>
                      </a:pPr>
                      <a:r>
                        <a:rPr lang="es-CO" sz="1600" b="0" dirty="0">
                          <a:solidFill>
                            <a:schemeClr val="tx1"/>
                          </a:solidFill>
                          <a:effectLst/>
                          <a:latin typeface="Arial" panose="020B0604020202020204" pitchFamily="34" charset="0"/>
                          <a:cs typeface="Arial" panose="020B0604020202020204" pitchFamily="34" charset="0"/>
                        </a:rPr>
                        <a:t> </a:t>
                      </a:r>
                      <a:endParaRPr lang="es-CO"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7742" marR="577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tc>
                  <a:txBody>
                    <a:bodyPr/>
                    <a:lstStyle/>
                    <a:p>
                      <a:pPr marL="342900" lvl="0" indent="-342900" algn="just">
                        <a:lnSpc>
                          <a:spcPct val="115000"/>
                        </a:lnSpc>
                        <a:spcAft>
                          <a:spcPts val="0"/>
                        </a:spcAft>
                        <a:buFont typeface="+mj-lt"/>
                        <a:buAutoNum type="arabicPeriod"/>
                      </a:pPr>
                      <a:r>
                        <a:rPr lang="es-CO" sz="1600" b="0" dirty="0">
                          <a:solidFill>
                            <a:schemeClr val="tx1"/>
                          </a:solidFill>
                          <a:effectLst/>
                          <a:latin typeface="Arial" panose="020B0604020202020204" pitchFamily="34" charset="0"/>
                          <a:cs typeface="Arial" panose="020B0604020202020204" pitchFamily="34" charset="0"/>
                        </a:rPr>
                        <a:t>Educación formal: La institución educativa empresarial de San José dentro de su plan de estudio integra el programa de ciencias naturales es importante que se realicen actividades de introducción sobre los recursos naturales de fauna y flora que alberga la comunidad, logrando así el reconocimiento del territorio y proyectando la conservación del medio ambiente </a:t>
                      </a:r>
                    </a:p>
                    <a:p>
                      <a:pPr marL="342900" lvl="0" indent="-342900" algn="just">
                        <a:lnSpc>
                          <a:spcPct val="115000"/>
                        </a:lnSpc>
                        <a:spcAft>
                          <a:spcPts val="0"/>
                        </a:spcAft>
                        <a:buFont typeface="+mj-lt"/>
                        <a:buAutoNum type="arabicPeriod"/>
                      </a:pPr>
                      <a:r>
                        <a:rPr lang="es-CO" sz="1600" b="0" dirty="0">
                          <a:solidFill>
                            <a:schemeClr val="tx1"/>
                          </a:solidFill>
                          <a:effectLst/>
                          <a:latin typeface="Arial" panose="020B0604020202020204" pitchFamily="34" charset="0"/>
                          <a:cs typeface="Arial" panose="020B0604020202020204" pitchFamily="34" charset="0"/>
                        </a:rPr>
                        <a:t>Educación no formal: Implementar talleres y cursos de divulgación de información sobre el recurso aves, la importancia de protegerlas y conservarlas a la Junta de Acción Comunal y a La Red de Aguas de la vereda San José ya que son el tipo de organización veredal, a nivel municipal existe la ACIT es una organización que lucha por los derechos campesinos es importante realizar cursos en conjunto para que el nivel de divulgación sea representativo. </a:t>
                      </a:r>
                    </a:p>
                    <a:p>
                      <a:pPr marL="342900" lvl="0" indent="-342900" algn="just">
                        <a:lnSpc>
                          <a:spcPct val="115000"/>
                        </a:lnSpc>
                        <a:spcAft>
                          <a:spcPts val="0"/>
                        </a:spcAft>
                        <a:buFont typeface="+mj-lt"/>
                        <a:buAutoNum type="arabicPeriod"/>
                      </a:pPr>
                      <a:r>
                        <a:rPr lang="es-CO" sz="1600" b="0" dirty="0">
                          <a:solidFill>
                            <a:schemeClr val="tx1"/>
                          </a:solidFill>
                          <a:effectLst/>
                          <a:latin typeface="Arial" panose="020B0604020202020204" pitchFamily="34" charset="0"/>
                          <a:cs typeface="Arial" panose="020B0604020202020204" pitchFamily="34" charset="0"/>
                        </a:rPr>
                        <a:t>Educación informal: El municipio de Inzá cuenta con un medio masivo de comunicación como lo es la radio, la emisora Radio campesina genera espacios para hablar de temas ecológicos, de conservación, entre otros, el fin es realizar una campaña, en donde se pueda mostrar el trabajo realizado en la vereda San José promoviendo así la conservación de las aves y sus hábitats. Se sabe que a nivel de cabecera municipal por parte de la Alcaldía ya se ha generado el espacio, y es necesario realizarlo a nivel veredal para hacer más impacto de sensibilización por parte de los habitantes. </a:t>
                      </a:r>
                      <a:endParaRPr lang="es-CO"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7742" marR="577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7AF"/>
                    </a:solidFill>
                  </a:tcPr>
                </a:tc>
                <a:extLst>
                  <a:ext uri="{0D108BD9-81ED-4DB2-BD59-A6C34878D82A}">
                    <a16:rowId xmlns:a16="http://schemas.microsoft.com/office/drawing/2014/main" xmlns="" val="839206483"/>
                  </a:ext>
                </a:extLst>
              </a:tr>
            </a:tbl>
          </a:graphicData>
        </a:graphic>
      </p:graphicFrame>
    </p:spTree>
    <p:extLst>
      <p:ext uri="{BB962C8B-B14F-4D97-AF65-F5344CB8AC3E}">
        <p14:creationId xmlns:p14="http://schemas.microsoft.com/office/powerpoint/2010/main" val="3913018870"/>
      </p:ext>
    </p:extLst>
  </p:cSld>
  <p:clrMapOvr>
    <a:masterClrMapping/>
  </p:clrMapOvr>
  <mc:AlternateContent xmlns:mc="http://schemas.openxmlformats.org/markup-compatibility/2006" xmlns:p14="http://schemas.microsoft.com/office/powerpoint/2010/main">
    <mc:Choice Requires="p14">
      <p:transition spd="slow" p14:dur="2000" advTm="19740"/>
    </mc:Choice>
    <mc:Fallback xmlns="">
      <p:transition spd="slow" advTm="1974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4B260943-D36F-4D86-9C96-A7F3794AC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ángulo 1">
            <a:extLst>
              <a:ext uri="{FF2B5EF4-FFF2-40B4-BE49-F238E27FC236}">
                <a16:creationId xmlns:a16="http://schemas.microsoft.com/office/drawing/2014/main" xmlns="" id="{2D841B73-1EEE-489A-95D6-625E2AD8E3A3}"/>
              </a:ext>
            </a:extLst>
          </p:cNvPr>
          <p:cNvSpPr/>
          <p:nvPr/>
        </p:nvSpPr>
        <p:spPr>
          <a:xfrm>
            <a:off x="886691" y="1843949"/>
            <a:ext cx="10614992" cy="3477875"/>
          </a:xfrm>
          <a:prstGeom prst="rect">
            <a:avLst/>
          </a:prstGeom>
        </p:spPr>
        <p:txBody>
          <a:bodyPr wrap="square">
            <a:spAutoFit/>
          </a:bodyPr>
          <a:lstStyle/>
          <a:p>
            <a:pPr marL="285750" indent="-285750" algn="just">
              <a:buFont typeface="Arial" panose="020B0604020202020204" pitchFamily="34" charset="0"/>
              <a:buChar char="•"/>
            </a:pPr>
            <a:r>
              <a:rPr lang="es-CO" sz="2000" dirty="0">
                <a:latin typeface="Arial" panose="020B0604020202020204" pitchFamily="34" charset="0"/>
                <a:ea typeface="Calibri" panose="020F0502020204030204" pitchFamily="34" charset="0"/>
              </a:rPr>
              <a:t>La diversidad biológica de aves estuvo representada por 14 órdenes, distribuidas en 27 familias, 64 géneros y 74 especies, siendo el orden passeriforrmes el más representativo, se reportaron especies migratorias boreales y especies endémicas; con ayuda de métodos de observación y captura con redes de niebla se logró identificar que las áreas como el sistema agroforestal, cafetal y bosque El Abejón albergan la mayor riqueza reportada en la vereda San José. Por medio de índices de biodiversidad como índices de Margalef e Índice de Jaccard se complementó la parte ecológica de este estudio.</a:t>
            </a:r>
          </a:p>
          <a:p>
            <a:pPr marL="285750" indent="-285750" algn="just">
              <a:buFont typeface="Arial" panose="020B0604020202020204" pitchFamily="34" charset="0"/>
              <a:buChar char="•"/>
            </a:pPr>
            <a:endParaRPr lang="es-MX"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000" dirty="0">
                <a:latin typeface="Arial" panose="020B0604020202020204" pitchFamily="34" charset="0"/>
                <a:cs typeface="Arial" panose="020B0604020202020204" pitchFamily="34" charset="0"/>
              </a:rPr>
              <a:t>Se documentó tres aspectos: la importancia cultural de la avifauna, la importancia de las prácticas culturales y cosmovisión y la importancia ecológica gracias a las técnicas del método etnográfico</a:t>
            </a:r>
          </a:p>
        </p:txBody>
      </p:sp>
      <p:sp>
        <p:nvSpPr>
          <p:cNvPr id="3" name="CuadroTexto 2">
            <a:extLst>
              <a:ext uri="{FF2B5EF4-FFF2-40B4-BE49-F238E27FC236}">
                <a16:creationId xmlns:a16="http://schemas.microsoft.com/office/drawing/2014/main" xmlns="" id="{9B8A424C-41B5-42D4-9253-25668514FE2C}"/>
              </a:ext>
            </a:extLst>
          </p:cNvPr>
          <p:cNvSpPr txBox="1"/>
          <p:nvPr/>
        </p:nvSpPr>
        <p:spPr>
          <a:xfrm>
            <a:off x="6096000" y="691142"/>
            <a:ext cx="4041913" cy="46166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CONCLUSIONES </a:t>
            </a:r>
          </a:p>
        </p:txBody>
      </p:sp>
    </p:spTree>
    <p:extLst>
      <p:ext uri="{BB962C8B-B14F-4D97-AF65-F5344CB8AC3E}">
        <p14:creationId xmlns:p14="http://schemas.microsoft.com/office/powerpoint/2010/main" val="3586570999"/>
      </p:ext>
    </p:extLst>
  </p:cSld>
  <p:clrMapOvr>
    <a:masterClrMapping/>
  </p:clrMapOvr>
  <mc:AlternateContent xmlns:mc="http://schemas.openxmlformats.org/markup-compatibility/2006" xmlns:p14="http://schemas.microsoft.com/office/powerpoint/2010/main">
    <mc:Choice Requires="p14">
      <p:transition spd="slow" p14:dur="2000" advTm="61687"/>
    </mc:Choice>
    <mc:Fallback xmlns="">
      <p:transition spd="slow" advTm="6168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EC9143F0-4FE5-4AB8-A174-CD3FDECFE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ángulo 2">
            <a:extLst>
              <a:ext uri="{FF2B5EF4-FFF2-40B4-BE49-F238E27FC236}">
                <a16:creationId xmlns:a16="http://schemas.microsoft.com/office/drawing/2014/main" xmlns="" id="{4C7C762E-A34C-4EDD-A689-CA67A384D80B}"/>
              </a:ext>
            </a:extLst>
          </p:cNvPr>
          <p:cNvSpPr/>
          <p:nvPr/>
        </p:nvSpPr>
        <p:spPr>
          <a:xfrm>
            <a:off x="897082" y="1569132"/>
            <a:ext cx="10397836" cy="4708981"/>
          </a:xfrm>
          <a:prstGeom prst="rect">
            <a:avLst/>
          </a:prstGeom>
        </p:spPr>
        <p:txBody>
          <a:bodyPr wrap="square">
            <a:spAutoFit/>
          </a:bodyPr>
          <a:lstStyle/>
          <a:p>
            <a:pPr marL="285750" indent="-285750" algn="just">
              <a:buFont typeface="Arial" panose="020B0604020202020204" pitchFamily="34" charset="0"/>
              <a:buChar char="•"/>
            </a:pPr>
            <a:r>
              <a:rPr lang="es-MX" sz="2000" dirty="0">
                <a:latin typeface="Arial" panose="020B0604020202020204" pitchFamily="34" charset="0"/>
                <a:cs typeface="Arial" panose="020B0604020202020204" pitchFamily="34" charset="0"/>
              </a:rPr>
              <a:t>La transmisión oral de saberes ha forjado la sensibilización y respeto de las generaciones hacia estas especies y sus hábitats, aún subsiste la </a:t>
            </a:r>
            <a:r>
              <a:rPr lang="es-MX" sz="2000" b="1" dirty="0">
                <a:latin typeface="Arial" panose="020B0604020202020204" pitchFamily="34" charset="0"/>
                <a:cs typeface="Arial" panose="020B0604020202020204" pitchFamily="34" charset="0"/>
              </a:rPr>
              <a:t>identidad cultural</a:t>
            </a:r>
            <a:r>
              <a:rPr lang="es-MX" sz="2000" dirty="0">
                <a:latin typeface="Arial" panose="020B0604020202020204" pitchFamily="34" charset="0"/>
                <a:cs typeface="Arial" panose="020B0604020202020204" pitchFamily="34" charset="0"/>
              </a:rPr>
              <a:t>, a pesar de que a nivel nacional no sean reconocidos y ese </a:t>
            </a:r>
            <a:r>
              <a:rPr lang="es-MX" sz="2000" b="1" dirty="0">
                <a:latin typeface="Arial" panose="020B0604020202020204" pitchFamily="34" charset="0"/>
                <a:cs typeface="Arial" panose="020B0604020202020204" pitchFamily="34" charset="0"/>
              </a:rPr>
              <a:t>empoderamiento del cuidado de sus recursos naturales y arraigo cultural </a:t>
            </a:r>
            <a:r>
              <a:rPr lang="es-MX" sz="2000" dirty="0">
                <a:latin typeface="Arial" panose="020B0604020202020204" pitchFamily="34" charset="0"/>
                <a:cs typeface="Arial" panose="020B0604020202020204" pitchFamily="34" charset="0"/>
              </a:rPr>
              <a:t>es el que los identifica como campesinos, esto se ve reflejado que de las 74 especies de aves, 29 de ellas son aprovechadas en las categorías de usos etnoornitologícos como agüeros, medicina, alimentación, mascotas, indicadores de clima, e indicadores de siembra y cosecha. </a:t>
            </a:r>
          </a:p>
          <a:p>
            <a:pPr marL="285750" indent="-285750" algn="just">
              <a:buFont typeface="Arial" panose="020B0604020202020204" pitchFamily="34" charset="0"/>
              <a:buChar char="•"/>
            </a:pPr>
            <a:endParaRPr lang="es-MX"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sz="2000" dirty="0">
                <a:latin typeface="Arial" panose="020B0604020202020204" pitchFamily="34" charset="0"/>
                <a:cs typeface="Arial" panose="020B0604020202020204" pitchFamily="34" charset="0"/>
              </a:rPr>
              <a:t>Finalmente, al trabajar en conjunto con el inventario de aves de la vereda de San José, la documentación del conocimiento tradicional de los campesinos, las categorías de uso de las aves permitió la aplicación de </a:t>
            </a:r>
            <a:r>
              <a:rPr lang="es-MX" sz="2000" b="1" dirty="0">
                <a:latin typeface="Arial" panose="020B0604020202020204" pitchFamily="34" charset="0"/>
                <a:cs typeface="Arial" panose="020B0604020202020204" pitchFamily="34" charset="0"/>
              </a:rPr>
              <a:t>herramientas participativas </a:t>
            </a:r>
            <a:r>
              <a:rPr lang="es-MX" sz="2000" dirty="0">
                <a:latin typeface="Arial" panose="020B0604020202020204" pitchFamily="34" charset="0"/>
                <a:cs typeface="Arial" panose="020B0604020202020204" pitchFamily="34" charset="0"/>
              </a:rPr>
              <a:t>como la identificación de </a:t>
            </a:r>
            <a:r>
              <a:rPr lang="es-MX" sz="2000" b="1" dirty="0">
                <a:latin typeface="Arial" panose="020B0604020202020204" pitchFamily="34" charset="0"/>
                <a:cs typeface="Arial" panose="020B0604020202020204" pitchFamily="34" charset="0"/>
              </a:rPr>
              <a:t>fortalezas, oportunidades, debilidades y amenazas </a:t>
            </a:r>
            <a:r>
              <a:rPr lang="es-MX" sz="2000" dirty="0">
                <a:latin typeface="Arial" panose="020B0604020202020204" pitchFamily="34" charset="0"/>
                <a:cs typeface="Arial" panose="020B0604020202020204" pitchFamily="34" charset="0"/>
              </a:rPr>
              <a:t>sobre el recurso aves y se planificaron lineamientos de conservación, la creación de acciones estratégicas esto generó un interés y viabilidad por implementarlas por parte de los campesinos y campesinas.</a:t>
            </a:r>
            <a:endParaRPr lang="es-CO" sz="20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xmlns="" id="{73B0F906-38CE-4D1A-8E9F-90B9DD90F9CF}"/>
              </a:ext>
            </a:extLst>
          </p:cNvPr>
          <p:cNvSpPr txBox="1"/>
          <p:nvPr/>
        </p:nvSpPr>
        <p:spPr>
          <a:xfrm>
            <a:off x="6096000" y="691142"/>
            <a:ext cx="4041913" cy="461665"/>
          </a:xfrm>
          <a:prstGeom prst="rect">
            <a:avLst/>
          </a:prstGeom>
          <a:noFill/>
        </p:spPr>
        <p:txBody>
          <a:bodyPr wrap="square" rtlCol="0">
            <a:spAutoFit/>
          </a:bodyPr>
          <a:lstStyle/>
          <a:p>
            <a:pPr algn="ctr"/>
            <a:r>
              <a:rPr lang="es-CO" sz="2400" b="1" dirty="0">
                <a:latin typeface="Arial" panose="020B0604020202020204" pitchFamily="34" charset="0"/>
                <a:cs typeface="Arial" panose="020B0604020202020204" pitchFamily="34" charset="0"/>
              </a:rPr>
              <a:t>CONCLUSIONES </a:t>
            </a:r>
          </a:p>
        </p:txBody>
      </p:sp>
    </p:spTree>
    <p:extLst>
      <p:ext uri="{BB962C8B-B14F-4D97-AF65-F5344CB8AC3E}">
        <p14:creationId xmlns:p14="http://schemas.microsoft.com/office/powerpoint/2010/main" val="2659977017"/>
      </p:ext>
    </p:extLst>
  </p:cSld>
  <p:clrMapOvr>
    <a:masterClrMapping/>
  </p:clrMapOvr>
  <mc:AlternateContent xmlns:mc="http://schemas.openxmlformats.org/markup-compatibility/2006" xmlns:p14="http://schemas.microsoft.com/office/powerpoint/2010/main">
    <mc:Choice Requires="p14">
      <p:transition spd="slow" p14:dur="2000" advTm="114682"/>
    </mc:Choice>
    <mc:Fallback xmlns="">
      <p:transition spd="slow" advTm="11468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F030822-07CF-4E55-803B-EC87A99FE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ángulo 2">
            <a:extLst>
              <a:ext uri="{FF2B5EF4-FFF2-40B4-BE49-F238E27FC236}">
                <a16:creationId xmlns:a16="http://schemas.microsoft.com/office/drawing/2014/main" xmlns="" id="{FF6BEEE8-F851-4FC8-A54A-73A9C3DEACE4}"/>
              </a:ext>
            </a:extLst>
          </p:cNvPr>
          <p:cNvSpPr/>
          <p:nvPr/>
        </p:nvSpPr>
        <p:spPr>
          <a:xfrm>
            <a:off x="549965" y="1650912"/>
            <a:ext cx="11092069" cy="4093428"/>
          </a:xfrm>
          <a:prstGeom prst="rect">
            <a:avLst/>
          </a:prstGeom>
        </p:spPr>
        <p:txBody>
          <a:bodyPr wrap="square">
            <a:spAutoFit/>
          </a:bodyPr>
          <a:lstStyle/>
          <a:p>
            <a:pPr marL="342900" indent="-342900" algn="just">
              <a:buFont typeface="Arial" panose="020B0604020202020204" pitchFamily="34" charset="0"/>
              <a:buChar char="•"/>
            </a:pPr>
            <a:r>
              <a:rPr lang="es-ES" sz="2000" dirty="0">
                <a:latin typeface="Arial" panose="020B0604020202020204" pitchFamily="34" charset="0"/>
                <a:cs typeface="Arial" panose="020B0604020202020204" pitchFamily="34" charset="0"/>
              </a:rPr>
              <a:t>Se recomienda realizar un estudio en donde se evalué el estado actual y de conservación de las especies de fauna, para identificar las posibles consecuencias que afecten su diversidad y así realizar un plan de estrategias de conservación de la avifauna para la comunidad. </a:t>
            </a:r>
            <a:r>
              <a:rPr lang="es-ES" sz="2000">
                <a:latin typeface="Arial" panose="020B0604020202020204" pitchFamily="34" charset="0"/>
                <a:cs typeface="Arial" panose="020B0604020202020204" pitchFamily="34" charset="0"/>
              </a:rPr>
              <a:t>También se recomienda hacer un estudio más grande que abarque a todo el municipio, ya que se cuenta con la diversidad de climas desde frio a paramo bajo en donde se pueden encontrar datos importantes para la biodiversidad del país</a:t>
            </a:r>
            <a:r>
              <a:rPr lang="es-ES" sz="2000">
                <a:latin typeface="Arial" panose="020B0604020202020204" pitchFamily="34" charset="0"/>
                <a:cs typeface="Arial" panose="020B0604020202020204" pitchFamily="34" charset="0"/>
              </a:rPr>
              <a:t>. </a:t>
            </a:r>
            <a:endParaRPr lang="es-ES" sz="2000" smtClean="0">
              <a:latin typeface="Arial" panose="020B0604020202020204" pitchFamily="34" charset="0"/>
              <a:cs typeface="Arial" panose="020B0604020202020204" pitchFamily="34" charset="0"/>
            </a:endParaRPr>
          </a:p>
          <a:p>
            <a:pPr algn="just"/>
            <a:endParaRPr lang="es-MX"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2000" dirty="0">
                <a:latin typeface="Arial" panose="020B0604020202020204" pitchFamily="34" charset="0"/>
                <a:cs typeface="Arial" panose="020B0604020202020204" pitchFamily="34" charset="0"/>
              </a:rPr>
              <a:t>Del mismo modo, se recomienda que en un próximo estudio el número de redes de niebla se mayor para que la eficacia de muestreo llegue al 100%, e implementar la teoría ya que para un estudio de aves se necesita entre 1 a 3 años, también se sugiere la combinación con otros métodos, como el de muestreo acústico que consiste en grabaciones de vocalizaciones de las diferentes aves, no obstante, se debe hacer previa capacitación sobre el tema. </a:t>
            </a:r>
          </a:p>
          <a:p>
            <a:pPr algn="just"/>
            <a:endParaRPr lang="es-MX" sz="2000"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xmlns="" id="{9C4D8D17-4E97-45C0-9D3B-CEAF2523E7FF}"/>
              </a:ext>
            </a:extLst>
          </p:cNvPr>
          <p:cNvSpPr txBox="1"/>
          <p:nvPr/>
        </p:nvSpPr>
        <p:spPr>
          <a:xfrm>
            <a:off x="6096000" y="691142"/>
            <a:ext cx="4041913" cy="461665"/>
          </a:xfrm>
          <a:prstGeom prst="rect">
            <a:avLst/>
          </a:prstGeom>
          <a:noFill/>
        </p:spPr>
        <p:txBody>
          <a:bodyPr wrap="square" rtlCol="0">
            <a:spAutoFit/>
          </a:bodyPr>
          <a:lstStyle/>
          <a:p>
            <a:pPr algn="ctr"/>
            <a:r>
              <a:rPr lang="es-MX" sz="2400" b="1" dirty="0">
                <a:latin typeface="Arial" panose="020B0604020202020204" pitchFamily="34" charset="0"/>
                <a:cs typeface="Arial" panose="020B0604020202020204" pitchFamily="34" charset="0"/>
              </a:rPr>
              <a:t>RECOMENDACIONES</a:t>
            </a:r>
            <a:r>
              <a:rPr lang="es-CO"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23598367"/>
      </p:ext>
    </p:extLst>
  </p:cSld>
  <p:clrMapOvr>
    <a:masterClrMapping/>
  </p:clrMapOvr>
  <mc:AlternateContent xmlns:mc="http://schemas.openxmlformats.org/markup-compatibility/2006" xmlns:p14="http://schemas.microsoft.com/office/powerpoint/2010/main">
    <mc:Choice Requires="p14">
      <p:transition spd="slow" p14:dur="2000" advTm="56079"/>
    </mc:Choice>
    <mc:Fallback xmlns="">
      <p:transition spd="slow" advTm="5607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EC9143F0-4FE5-4AB8-A174-CD3FDECFE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ángulo 2">
            <a:extLst>
              <a:ext uri="{FF2B5EF4-FFF2-40B4-BE49-F238E27FC236}">
                <a16:creationId xmlns:a16="http://schemas.microsoft.com/office/drawing/2014/main" xmlns="" id="{D8E94F78-100D-4FC6-B0FC-DD49E6B00FC8}"/>
              </a:ext>
            </a:extLst>
          </p:cNvPr>
          <p:cNvSpPr/>
          <p:nvPr/>
        </p:nvSpPr>
        <p:spPr>
          <a:xfrm>
            <a:off x="1260764" y="1620982"/>
            <a:ext cx="9906000" cy="3197809"/>
          </a:xfrm>
          <a:prstGeom prst="rect">
            <a:avLst/>
          </a:prstGeom>
        </p:spPr>
        <p:txBody>
          <a:bodyPr wrap="square">
            <a:spAutoFit/>
          </a:bodyPr>
          <a:lstStyle/>
          <a:p>
            <a:pPr algn="just"/>
            <a:r>
              <a:rPr lang="es-MX" sz="2000" b="1" dirty="0">
                <a:latin typeface="Arial" panose="020B0604020202020204" pitchFamily="34" charset="0"/>
                <a:cs typeface="Arial" panose="020B0604020202020204" pitchFamily="34" charset="0"/>
              </a:rPr>
              <a:t> </a:t>
            </a:r>
          </a:p>
          <a:p>
            <a:pPr algn="just"/>
            <a:endParaRPr lang="es-MX" sz="20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2000" dirty="0">
                <a:latin typeface="Arial" panose="020B0604020202020204" pitchFamily="34" charset="0"/>
                <a:cs typeface="Arial" panose="020B0604020202020204" pitchFamily="34" charset="0"/>
              </a:rPr>
              <a:t>Por otro lado, este trabajo genera expectativas de explorar la cultura campesina,  lastimosamente a nivel del país no ha sido reconocida por la constitución de Colombia de 1991, y su cultura, sus prácticas y cosmovisiones son aspectos igual de importantes a los demás grupos étnicos, esta comunidad también lucha y generan el empoderamiento campesino que los caracteriza, por ello es importante y recomendable explorar y documentar acerca del conocimiento tradicional no solo con aves, la etnobiología tiene ramas que permiten estudiar otras especies de fauna y flora. </a:t>
            </a:r>
          </a:p>
        </p:txBody>
      </p:sp>
      <p:sp>
        <p:nvSpPr>
          <p:cNvPr id="5" name="CuadroTexto 4">
            <a:extLst>
              <a:ext uri="{FF2B5EF4-FFF2-40B4-BE49-F238E27FC236}">
                <a16:creationId xmlns:a16="http://schemas.microsoft.com/office/drawing/2014/main" xmlns="" id="{1E2410B7-91A6-495A-9526-5CA0F56D00B3}"/>
              </a:ext>
            </a:extLst>
          </p:cNvPr>
          <p:cNvSpPr txBox="1"/>
          <p:nvPr/>
        </p:nvSpPr>
        <p:spPr>
          <a:xfrm>
            <a:off x="6096000" y="691142"/>
            <a:ext cx="4041913" cy="461665"/>
          </a:xfrm>
          <a:prstGeom prst="rect">
            <a:avLst/>
          </a:prstGeom>
          <a:noFill/>
        </p:spPr>
        <p:txBody>
          <a:bodyPr wrap="square" rtlCol="0">
            <a:spAutoFit/>
          </a:bodyPr>
          <a:lstStyle/>
          <a:p>
            <a:pPr algn="ctr"/>
            <a:r>
              <a:rPr lang="es-MX" sz="2400" b="1" dirty="0">
                <a:latin typeface="Arial" panose="020B0604020202020204" pitchFamily="34" charset="0"/>
                <a:cs typeface="Arial" panose="020B0604020202020204" pitchFamily="34" charset="0"/>
              </a:rPr>
              <a:t>RECOMENDACIONES</a:t>
            </a:r>
            <a:r>
              <a:rPr lang="es-CO"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34861713"/>
      </p:ext>
    </p:extLst>
  </p:cSld>
  <p:clrMapOvr>
    <a:masterClrMapping/>
  </p:clrMapOvr>
  <mc:AlternateContent xmlns:mc="http://schemas.openxmlformats.org/markup-compatibility/2006" xmlns:p14="http://schemas.microsoft.com/office/powerpoint/2010/main">
    <mc:Choice Requires="p14">
      <p:transition spd="slow" p14:dur="2000" advTm="75261"/>
    </mc:Choice>
    <mc:Fallback xmlns="">
      <p:transition spd="slow" advTm="7526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4DC52F76-43C6-426C-A424-194128405689}"/>
              </a:ext>
            </a:extLst>
          </p:cNvPr>
          <p:cNvSpPr/>
          <p:nvPr/>
        </p:nvSpPr>
        <p:spPr>
          <a:xfrm>
            <a:off x="83127" y="287666"/>
            <a:ext cx="12108873" cy="628266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a:extLst>
              <a:ext uri="{FF2B5EF4-FFF2-40B4-BE49-F238E27FC236}">
                <a16:creationId xmlns:a16="http://schemas.microsoft.com/office/drawing/2014/main" xmlns="" id="{0EDDDCF9-B2B0-433A-8389-45AD008F0828}"/>
              </a:ext>
            </a:extLst>
          </p:cNvPr>
          <p:cNvSpPr/>
          <p:nvPr/>
        </p:nvSpPr>
        <p:spPr>
          <a:xfrm>
            <a:off x="3477490" y="4865408"/>
            <a:ext cx="5583262" cy="1569660"/>
          </a:xfrm>
          <a:prstGeom prst="rect">
            <a:avLst/>
          </a:prstGeom>
          <a:noFill/>
        </p:spPr>
        <p:txBody>
          <a:bodyPr wrap="square" lIns="91440" tIns="45720" rIns="91440" bIns="45720">
            <a:spAutoFit/>
          </a:bodyPr>
          <a:lstStyle/>
          <a:p>
            <a:pPr algn="ctr"/>
            <a:r>
              <a:rPr lang="es-E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GRACIAS</a:t>
            </a:r>
          </a:p>
        </p:txBody>
      </p:sp>
    </p:spTree>
    <p:extLst>
      <p:ext uri="{BB962C8B-B14F-4D97-AF65-F5344CB8AC3E}">
        <p14:creationId xmlns:p14="http://schemas.microsoft.com/office/powerpoint/2010/main" val="2855574245"/>
      </p:ext>
    </p:extLst>
  </p:cSld>
  <p:clrMapOvr>
    <a:masterClrMapping/>
  </p:clrMapOvr>
  <mc:AlternateContent xmlns:mc="http://schemas.openxmlformats.org/markup-compatibility/2006" xmlns:p14="http://schemas.microsoft.com/office/powerpoint/2010/main">
    <mc:Choice Requires="p14">
      <p:transition spd="slow" p14:dur="2000" advTm="1193"/>
    </mc:Choice>
    <mc:Fallback xmlns="">
      <p:transition spd="slow" advTm="11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ordPictureWatermark30398871" descr="Plantilla hoja membreteada fup">
            <a:extLst>
              <a:ext uri="{FF2B5EF4-FFF2-40B4-BE49-F238E27FC236}">
                <a16:creationId xmlns:a16="http://schemas.microsoft.com/office/drawing/2014/main" xmlns="" id="{169612CC-17C5-424A-936F-3EF6417938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563125" y="-10949"/>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4037BEA9-57F6-47D0-A1A3-1E693465C6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62" t="43935" r="31640" b="21946"/>
          <a:stretch/>
        </p:blipFill>
        <p:spPr>
          <a:xfrm>
            <a:off x="0" y="0"/>
            <a:ext cx="1135698" cy="1205948"/>
          </a:xfrm>
          <a:prstGeom prst="rect">
            <a:avLst/>
          </a:prstGeom>
        </p:spPr>
      </p:pic>
      <p:pic>
        <p:nvPicPr>
          <p:cNvPr id="6" name="Imagen 5">
            <a:extLst>
              <a:ext uri="{FF2B5EF4-FFF2-40B4-BE49-F238E27FC236}">
                <a16:creationId xmlns:a16="http://schemas.microsoft.com/office/drawing/2014/main" xmlns="" id="{7E790E8B-CBA7-4B53-B6B7-7FC0E391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57" t="38647" r="41159" b="31787"/>
          <a:stretch/>
        </p:blipFill>
        <p:spPr>
          <a:xfrm>
            <a:off x="0" y="1205948"/>
            <a:ext cx="1135698" cy="1150740"/>
          </a:xfrm>
          <a:prstGeom prst="rect">
            <a:avLst/>
          </a:prstGeom>
        </p:spPr>
      </p:pic>
      <p:pic>
        <p:nvPicPr>
          <p:cNvPr id="8" name="Imagen 7">
            <a:extLst>
              <a:ext uri="{FF2B5EF4-FFF2-40B4-BE49-F238E27FC236}">
                <a16:creationId xmlns:a16="http://schemas.microsoft.com/office/drawing/2014/main" xmlns="" id="{FD93E85B-5B5B-47D0-973C-2CA35FD8C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8" r="12860"/>
          <a:stretch/>
        </p:blipFill>
        <p:spPr>
          <a:xfrm>
            <a:off x="0" y="2356688"/>
            <a:ext cx="1135698" cy="1072312"/>
          </a:xfrm>
          <a:prstGeom prst="rect">
            <a:avLst/>
          </a:prstGeom>
        </p:spPr>
      </p:pic>
      <p:pic>
        <p:nvPicPr>
          <p:cNvPr id="10" name="Imagen 9">
            <a:extLst>
              <a:ext uri="{FF2B5EF4-FFF2-40B4-BE49-F238E27FC236}">
                <a16:creationId xmlns:a16="http://schemas.microsoft.com/office/drawing/2014/main" xmlns="" id="{353D8DF7-CCF5-482F-8352-5BB604D92B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99" r="6767"/>
          <a:stretch/>
        </p:blipFill>
        <p:spPr>
          <a:xfrm flipH="1">
            <a:off x="0" y="3429000"/>
            <a:ext cx="1135698" cy="1072312"/>
          </a:xfrm>
          <a:prstGeom prst="rect">
            <a:avLst/>
          </a:prstGeom>
        </p:spPr>
      </p:pic>
      <p:pic>
        <p:nvPicPr>
          <p:cNvPr id="12" name="Imagen 11">
            <a:extLst>
              <a:ext uri="{FF2B5EF4-FFF2-40B4-BE49-F238E27FC236}">
                <a16:creationId xmlns:a16="http://schemas.microsoft.com/office/drawing/2014/main" xmlns="" id="{9E3FABFA-E788-45B4-932C-E22A987B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841" t="28599" r="34782" b="48406"/>
          <a:stretch/>
        </p:blipFill>
        <p:spPr>
          <a:xfrm>
            <a:off x="0" y="4501312"/>
            <a:ext cx="1145145" cy="1205948"/>
          </a:xfrm>
          <a:prstGeom prst="rect">
            <a:avLst/>
          </a:prstGeom>
        </p:spPr>
      </p:pic>
      <p:pic>
        <p:nvPicPr>
          <p:cNvPr id="14" name="Imagen 13">
            <a:extLst>
              <a:ext uri="{FF2B5EF4-FFF2-40B4-BE49-F238E27FC236}">
                <a16:creationId xmlns:a16="http://schemas.microsoft.com/office/drawing/2014/main" xmlns="" id="{FB6D3B1D-8201-4017-8898-139FA323C0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646" t="30919" r="19740" b="5893"/>
          <a:stretch/>
        </p:blipFill>
        <p:spPr>
          <a:xfrm flipH="1">
            <a:off x="-9447" y="5707260"/>
            <a:ext cx="1145145" cy="1139791"/>
          </a:xfrm>
          <a:prstGeom prst="rect">
            <a:avLst/>
          </a:prstGeom>
        </p:spPr>
      </p:pic>
      <p:sp>
        <p:nvSpPr>
          <p:cNvPr id="3" name="Rectángulo 2">
            <a:extLst>
              <a:ext uri="{FF2B5EF4-FFF2-40B4-BE49-F238E27FC236}">
                <a16:creationId xmlns:a16="http://schemas.microsoft.com/office/drawing/2014/main" xmlns="" id="{1CA2AE6A-8749-494F-9A6F-C59BA70539D9}"/>
              </a:ext>
            </a:extLst>
          </p:cNvPr>
          <p:cNvSpPr/>
          <p:nvPr/>
        </p:nvSpPr>
        <p:spPr>
          <a:xfrm>
            <a:off x="1906653" y="1662955"/>
            <a:ext cx="9554817" cy="1755096"/>
          </a:xfrm>
          <a:prstGeom prst="rect">
            <a:avLst/>
          </a:prstGeom>
        </p:spPr>
        <p:txBody>
          <a:bodyPr wrap="square">
            <a:spAutoFit/>
          </a:bodyPr>
          <a:lstStyle/>
          <a:p>
            <a:pPr algn="ctr">
              <a:lnSpc>
                <a:spcPct val="115000"/>
              </a:lnSpc>
              <a:spcAft>
                <a:spcPts val="0"/>
              </a:spcAft>
            </a:pPr>
            <a:r>
              <a:rPr lang="es-CO" sz="2400" b="1" dirty="0">
                <a:latin typeface="Arial" panose="020B0604020202020204" pitchFamily="34" charset="0"/>
                <a:ea typeface="Calibri" panose="020F0502020204030204" pitchFamily="34" charset="0"/>
                <a:cs typeface="Arial" panose="020B0604020202020204" pitchFamily="34" charset="0"/>
              </a:rPr>
              <a:t> </a:t>
            </a:r>
            <a:endParaRPr lang="es-CO" sz="24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s-CO" sz="2400" dirty="0">
                <a:latin typeface="Arial" panose="020B0604020202020204" pitchFamily="34" charset="0"/>
                <a:ea typeface="Calibri" panose="020F0502020204030204" pitchFamily="34" charset="0"/>
                <a:cs typeface="Arial" panose="020B0604020202020204" pitchFamily="34" charset="0"/>
              </a:rPr>
              <a:t>¿Cuál es el conocimiento tradicional que posee la comunidad de la vereda San José, municipio de Inzá-Cauca referente a la avifauna presente en la región?</a:t>
            </a:r>
            <a:endParaRPr lang="es-CO"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xmlns="" id="{75EE1D15-F1D0-4658-BC99-6213959FED6C}"/>
              </a:ext>
            </a:extLst>
          </p:cNvPr>
          <p:cNvSpPr txBox="1"/>
          <p:nvPr/>
        </p:nvSpPr>
        <p:spPr>
          <a:xfrm>
            <a:off x="4808878" y="602974"/>
            <a:ext cx="6732105" cy="553998"/>
          </a:xfrm>
          <a:prstGeom prst="rect">
            <a:avLst/>
          </a:prstGeom>
          <a:noFill/>
        </p:spPr>
        <p:txBody>
          <a:bodyPr wrap="square" rtlCol="0">
            <a:spAutoFit/>
          </a:bodyPr>
          <a:lstStyle/>
          <a:p>
            <a:pPr algn="ctr"/>
            <a:r>
              <a:rPr lang="es-CO" sz="3000" b="1" dirty="0">
                <a:solidFill>
                  <a:srgbClr val="00B050"/>
                </a:solidFill>
                <a:latin typeface="Arial" panose="020B0604020202020204" pitchFamily="34" charset="0"/>
                <a:cs typeface="Arial" panose="020B0604020202020204" pitchFamily="34" charset="0"/>
              </a:rPr>
              <a:t>PREGUNTA PROBLEMA </a:t>
            </a:r>
          </a:p>
        </p:txBody>
      </p:sp>
    </p:spTree>
    <p:extLst>
      <p:ext uri="{BB962C8B-B14F-4D97-AF65-F5344CB8AC3E}">
        <p14:creationId xmlns:p14="http://schemas.microsoft.com/office/powerpoint/2010/main" val="1725155963"/>
      </p:ext>
    </p:extLst>
  </p:cSld>
  <p:clrMapOvr>
    <a:masterClrMapping/>
  </p:clrMapOvr>
  <mc:AlternateContent xmlns:mc="http://schemas.openxmlformats.org/markup-compatibility/2006" xmlns:p14="http://schemas.microsoft.com/office/powerpoint/2010/main">
    <mc:Choice Requires="p14">
      <p:transition spd="slow" p14:dur="2000" advTm="10642"/>
    </mc:Choice>
    <mc:Fallback xmlns="">
      <p:transition spd="slow" advTm="1064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ordPictureWatermark30398871" descr="Plantilla hoja membreteada fup">
            <a:extLst>
              <a:ext uri="{FF2B5EF4-FFF2-40B4-BE49-F238E27FC236}">
                <a16:creationId xmlns:a16="http://schemas.microsoft.com/office/drawing/2014/main" xmlns="" id="{31C51907-A3FA-4C4F-A361-5FA244FAC3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610333" y="38684"/>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xmlns="" id="{1BEE7E65-A602-457E-BACB-3903A68879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072" t="39220" r="31160" b="30628"/>
          <a:stretch/>
        </p:blipFill>
        <p:spPr>
          <a:xfrm>
            <a:off x="0" y="3429000"/>
            <a:ext cx="1189539" cy="1131799"/>
          </a:xfrm>
          <a:prstGeom prst="rect">
            <a:avLst/>
          </a:prstGeom>
        </p:spPr>
      </p:pic>
      <p:pic>
        <p:nvPicPr>
          <p:cNvPr id="3" name="Imagen 2">
            <a:extLst>
              <a:ext uri="{FF2B5EF4-FFF2-40B4-BE49-F238E27FC236}">
                <a16:creationId xmlns:a16="http://schemas.microsoft.com/office/drawing/2014/main" xmlns="" id="{6DE05710-07B6-4245-8ADE-E4C8825FF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35" t="59904" r="44057" b="19613"/>
          <a:stretch/>
        </p:blipFill>
        <p:spPr>
          <a:xfrm flipH="1">
            <a:off x="-17281" y="2223053"/>
            <a:ext cx="1217324" cy="1205947"/>
          </a:xfrm>
          <a:prstGeom prst="rect">
            <a:avLst/>
          </a:prstGeom>
        </p:spPr>
      </p:pic>
      <p:pic>
        <p:nvPicPr>
          <p:cNvPr id="5" name="Imagen 4">
            <a:extLst>
              <a:ext uri="{FF2B5EF4-FFF2-40B4-BE49-F238E27FC236}">
                <a16:creationId xmlns:a16="http://schemas.microsoft.com/office/drawing/2014/main" xmlns="" id="{2B8A067A-B582-4F7A-B1EE-6165FEDFC9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50" t="27202" r="16521" b="22318"/>
          <a:stretch/>
        </p:blipFill>
        <p:spPr>
          <a:xfrm>
            <a:off x="-15363" y="1129831"/>
            <a:ext cx="1215406" cy="1094833"/>
          </a:xfrm>
          <a:prstGeom prst="rect">
            <a:avLst/>
          </a:prstGeom>
        </p:spPr>
      </p:pic>
      <p:pic>
        <p:nvPicPr>
          <p:cNvPr id="13" name="Imagen 12">
            <a:extLst>
              <a:ext uri="{FF2B5EF4-FFF2-40B4-BE49-F238E27FC236}">
                <a16:creationId xmlns:a16="http://schemas.microsoft.com/office/drawing/2014/main" xmlns="" id="{A42CBEF9-BC81-485A-960A-BBFFADC01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58" t="22029" r="28551" b="31197"/>
          <a:stretch/>
        </p:blipFill>
        <p:spPr>
          <a:xfrm flipH="1">
            <a:off x="-6194" y="4530214"/>
            <a:ext cx="1195733" cy="1121839"/>
          </a:xfrm>
          <a:prstGeom prst="rect">
            <a:avLst/>
          </a:prstGeom>
        </p:spPr>
      </p:pic>
      <p:pic>
        <p:nvPicPr>
          <p:cNvPr id="7" name="Imagen 6">
            <a:extLst>
              <a:ext uri="{FF2B5EF4-FFF2-40B4-BE49-F238E27FC236}">
                <a16:creationId xmlns:a16="http://schemas.microsoft.com/office/drawing/2014/main" xmlns="" id="{B44A4BFA-3433-434A-B38B-BA01A988A1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99" t="21642" r="18530" b="11690"/>
          <a:stretch/>
        </p:blipFill>
        <p:spPr>
          <a:xfrm flipH="1">
            <a:off x="1918" y="-19427"/>
            <a:ext cx="1216830" cy="1092854"/>
          </a:xfrm>
          <a:prstGeom prst="rect">
            <a:avLst/>
          </a:prstGeom>
        </p:spPr>
      </p:pic>
      <p:pic>
        <p:nvPicPr>
          <p:cNvPr id="15" name="Imagen 14">
            <a:extLst>
              <a:ext uri="{FF2B5EF4-FFF2-40B4-BE49-F238E27FC236}">
                <a16:creationId xmlns:a16="http://schemas.microsoft.com/office/drawing/2014/main" xmlns="" id="{B13969EA-F2D5-4FB0-826C-4E8D27BE5F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05" t="21836" r="30000" b="27537"/>
          <a:stretch/>
        </p:blipFill>
        <p:spPr>
          <a:xfrm flipH="1">
            <a:off x="0" y="5652053"/>
            <a:ext cx="1189539" cy="1167263"/>
          </a:xfrm>
          <a:prstGeom prst="rect">
            <a:avLst/>
          </a:prstGeom>
        </p:spPr>
      </p:pic>
      <p:sp>
        <p:nvSpPr>
          <p:cNvPr id="2" name="Rectángulo 1">
            <a:extLst>
              <a:ext uri="{FF2B5EF4-FFF2-40B4-BE49-F238E27FC236}">
                <a16:creationId xmlns:a16="http://schemas.microsoft.com/office/drawing/2014/main" xmlns="" id="{4ED2CA4C-77CD-49CC-A130-15A93F20B737}"/>
              </a:ext>
            </a:extLst>
          </p:cNvPr>
          <p:cNvSpPr/>
          <p:nvPr/>
        </p:nvSpPr>
        <p:spPr>
          <a:xfrm>
            <a:off x="1528315" y="1666980"/>
            <a:ext cx="10570920" cy="4720844"/>
          </a:xfrm>
          <a:prstGeom prst="rect">
            <a:avLst/>
          </a:prstGeom>
        </p:spPr>
        <p:txBody>
          <a:bodyPr wrap="square">
            <a:spAutoFit/>
          </a:bodyPr>
          <a:lstStyle/>
          <a:p>
            <a:pPr algn="just">
              <a:lnSpc>
                <a:spcPct val="115000"/>
              </a:lnSpc>
              <a:spcAft>
                <a:spcPts val="0"/>
              </a:spcAft>
            </a:pPr>
            <a:r>
              <a:rPr lang="es-CO" sz="2000" b="1" dirty="0">
                <a:latin typeface="Arial" panose="020B0604020202020204" pitchFamily="34" charset="0"/>
                <a:ea typeface="Yu Gothic Light" panose="020B0300000000000000" pitchFamily="34" charset="-128"/>
                <a:cs typeface="Arial" panose="020B0604020202020204" pitchFamily="34" charset="0"/>
              </a:rPr>
              <a:t>OBJETIVO GENERAL</a:t>
            </a:r>
            <a:endParaRPr lang="es-CO" sz="2000" b="1" dirty="0">
              <a:latin typeface="Arial" panose="020B0604020202020204" pitchFamily="34" charset="0"/>
              <a:ea typeface="Yu Gothic Light" panose="020B0300000000000000" pitchFamily="34" charset="-128"/>
              <a:cs typeface="Times New Roman" panose="02020603050405020304" pitchFamily="18" charset="0"/>
            </a:endParaRPr>
          </a:p>
          <a:p>
            <a:pPr algn="just">
              <a:lnSpc>
                <a:spcPct val="115000"/>
              </a:lnSpc>
              <a:spcAft>
                <a:spcPts val="0"/>
              </a:spcAft>
            </a:pPr>
            <a:r>
              <a:rPr lang="es-CO" sz="2000" dirty="0">
                <a:latin typeface="Arial" panose="020B0604020202020204" pitchFamily="34" charset="0"/>
                <a:ea typeface="Calibri" panose="020F0502020204030204" pitchFamily="34" charset="0"/>
                <a:cs typeface="Times New Roman" panose="02020603050405020304" pitchFamily="18" charset="0"/>
              </a:rPr>
              <a:t> </a:t>
            </a:r>
            <a:endParaRPr lang="es-CO"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CO" sz="2000" dirty="0">
                <a:latin typeface="Arial" panose="020B0604020202020204" pitchFamily="34" charset="0"/>
                <a:ea typeface="Calibri" panose="020F0502020204030204" pitchFamily="34" charset="0"/>
                <a:cs typeface="Times New Roman" panose="02020603050405020304" pitchFamily="18" charset="0"/>
              </a:rPr>
              <a:t>Registrar el conocimiento tradicional y prácticas ancestrales relacionadas con la avifauna presente en la vereda San José, municipio de Inzá, departamento del Cauca.</a:t>
            </a:r>
            <a:endParaRPr lang="es-CO"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s-CO" sz="2000" b="1" dirty="0">
              <a:latin typeface="Arial" panose="020B0604020202020204" pitchFamily="34" charset="0"/>
              <a:ea typeface="Yu Gothic Light" panose="020B0300000000000000" pitchFamily="34" charset="-128"/>
              <a:cs typeface="Times New Roman" panose="02020603050405020304" pitchFamily="18" charset="0"/>
            </a:endParaRPr>
          </a:p>
          <a:p>
            <a:pPr algn="just">
              <a:lnSpc>
                <a:spcPct val="115000"/>
              </a:lnSpc>
              <a:spcAft>
                <a:spcPts val="0"/>
              </a:spcAft>
            </a:pPr>
            <a:endParaRPr lang="es-CO" sz="2000" b="1" dirty="0">
              <a:latin typeface="Arial" panose="020B0604020202020204" pitchFamily="34" charset="0"/>
              <a:ea typeface="Yu Gothic Light" panose="020B0300000000000000" pitchFamily="34" charset="-128"/>
              <a:cs typeface="Times New Roman" panose="02020603050405020304" pitchFamily="18" charset="0"/>
            </a:endParaRPr>
          </a:p>
          <a:p>
            <a:pPr algn="just">
              <a:lnSpc>
                <a:spcPct val="115000"/>
              </a:lnSpc>
              <a:spcAft>
                <a:spcPts val="0"/>
              </a:spcAft>
            </a:pPr>
            <a:r>
              <a:rPr lang="es-CO" sz="2000" b="1" dirty="0">
                <a:latin typeface="Arial" panose="020B0604020202020204" pitchFamily="34" charset="0"/>
                <a:ea typeface="Yu Gothic Light" panose="020B0300000000000000" pitchFamily="34" charset="-128"/>
                <a:cs typeface="Arial" panose="020B0604020202020204" pitchFamily="34" charset="0"/>
              </a:rPr>
              <a:t>OBJETIVOS ESPECIFICOS</a:t>
            </a:r>
            <a:endParaRPr lang="es-CO" sz="2000" b="1" dirty="0">
              <a:latin typeface="Arial" panose="020B0604020202020204" pitchFamily="34" charset="0"/>
              <a:ea typeface="Yu Gothic Light" panose="020B0300000000000000" pitchFamily="34" charset="-128"/>
              <a:cs typeface="Times New Roman" panose="02020603050405020304" pitchFamily="18" charset="0"/>
            </a:endParaRPr>
          </a:p>
          <a:p>
            <a:pPr>
              <a:lnSpc>
                <a:spcPct val="115000"/>
              </a:lnSpc>
              <a:spcAft>
                <a:spcPts val="0"/>
              </a:spcAft>
            </a:pPr>
            <a:r>
              <a:rPr lang="es-CO" sz="20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lnSpc>
                <a:spcPct val="150000"/>
              </a:lnSpc>
              <a:spcAft>
                <a:spcPts val="0"/>
              </a:spcAft>
              <a:buFont typeface="Symbol" panose="05050102010706020507" pitchFamily="18" charset="2"/>
              <a:buChar char=""/>
              <a:tabLst>
                <a:tab pos="457200" algn="l"/>
              </a:tabLst>
            </a:pPr>
            <a:r>
              <a:rPr lang="es-CO" sz="2000" dirty="0">
                <a:latin typeface="Arial" panose="020B0604020202020204" pitchFamily="34" charset="0"/>
                <a:ea typeface="Calibri" panose="020F0502020204030204" pitchFamily="34" charset="0"/>
                <a:cs typeface="Times New Roman" panose="02020603050405020304" pitchFamily="18" charset="0"/>
              </a:rPr>
              <a:t>Identificar la diversidad de aves en los ecosistemas presentes en la vereda San José.  </a:t>
            </a:r>
            <a:endParaRPr lang="es-CO"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s-CO" sz="2000" dirty="0">
                <a:latin typeface="Arial" panose="020B0604020202020204" pitchFamily="34" charset="0"/>
                <a:ea typeface="Calibri" panose="020F0502020204030204" pitchFamily="34" charset="0"/>
                <a:cs typeface="Times New Roman" panose="02020603050405020304" pitchFamily="18" charset="0"/>
              </a:rPr>
              <a:t>Determinar las categorías de uso de la avifauna presentes en el área de estudio. </a:t>
            </a:r>
            <a:endParaRPr lang="es-CO"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s-CO" sz="2000" dirty="0">
                <a:latin typeface="Arial" panose="020B0604020202020204" pitchFamily="34" charset="0"/>
                <a:ea typeface="Calibri" panose="020F0502020204030204" pitchFamily="34" charset="0"/>
                <a:cs typeface="Times New Roman" panose="02020603050405020304" pitchFamily="18" charset="0"/>
              </a:rPr>
              <a:t>Conocer las prácticas y cosmovisión asociadas a las especies de aves. </a:t>
            </a:r>
            <a:endParaRPr lang="es-CO"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tabLst>
                <a:tab pos="457200" algn="l"/>
              </a:tabLst>
            </a:pPr>
            <a:r>
              <a:rPr lang="es-CO" sz="2000" dirty="0">
                <a:latin typeface="Arial" panose="020B0604020202020204" pitchFamily="34" charset="0"/>
                <a:ea typeface="Calibri" panose="020F0502020204030204" pitchFamily="34" charset="0"/>
                <a:cs typeface="Times New Roman" panose="02020603050405020304" pitchFamily="18" charset="0"/>
              </a:rPr>
              <a:t>Establecer junto a la comunidad lineamientos de conservación de la avifauna.</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xmlns="" id="{78985604-F6EA-4F77-87CC-DA6A76CF4665}"/>
              </a:ext>
            </a:extLst>
          </p:cNvPr>
          <p:cNvSpPr txBox="1"/>
          <p:nvPr/>
        </p:nvSpPr>
        <p:spPr>
          <a:xfrm>
            <a:off x="4636600" y="575833"/>
            <a:ext cx="6732105" cy="553998"/>
          </a:xfrm>
          <a:prstGeom prst="rect">
            <a:avLst/>
          </a:prstGeom>
          <a:noFill/>
        </p:spPr>
        <p:txBody>
          <a:bodyPr wrap="square" rtlCol="0">
            <a:spAutoFit/>
          </a:bodyPr>
          <a:lstStyle/>
          <a:p>
            <a:pPr algn="ctr"/>
            <a:r>
              <a:rPr lang="es-CO" sz="3000" b="1" dirty="0">
                <a:solidFill>
                  <a:srgbClr val="00B050"/>
                </a:solidFill>
                <a:latin typeface="Arial" panose="020B0604020202020204" pitchFamily="34" charset="0"/>
                <a:cs typeface="Arial" panose="020B0604020202020204" pitchFamily="34" charset="0"/>
              </a:rPr>
              <a:t>OBJETIVOS </a:t>
            </a:r>
          </a:p>
        </p:txBody>
      </p:sp>
    </p:spTree>
    <p:extLst>
      <p:ext uri="{BB962C8B-B14F-4D97-AF65-F5344CB8AC3E}">
        <p14:creationId xmlns:p14="http://schemas.microsoft.com/office/powerpoint/2010/main" val="900663280"/>
      </p:ext>
    </p:extLst>
  </p:cSld>
  <p:clrMapOvr>
    <a:masterClrMapping/>
  </p:clrMapOvr>
  <mc:AlternateContent xmlns:mc="http://schemas.openxmlformats.org/markup-compatibility/2006" xmlns:p14="http://schemas.microsoft.com/office/powerpoint/2010/main">
    <mc:Choice Requires="p14">
      <p:transition spd="slow" p14:dur="2000" advTm="54590"/>
    </mc:Choice>
    <mc:Fallback xmlns="">
      <p:transition spd="slow" advTm="5459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WordPictureWatermark30398871" descr="Plantilla hoja membreteada fup">
            <a:extLst>
              <a:ext uri="{FF2B5EF4-FFF2-40B4-BE49-F238E27FC236}">
                <a16:creationId xmlns:a16="http://schemas.microsoft.com/office/drawing/2014/main" xmlns="" id="{A8400EEE-9621-49BC-AC09-ABF70C3CF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572572"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4037BEA9-57F6-47D0-A1A3-1E693465C6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62" t="43935" r="31640" b="21946"/>
          <a:stretch/>
        </p:blipFill>
        <p:spPr>
          <a:xfrm>
            <a:off x="0" y="0"/>
            <a:ext cx="1135698" cy="1205948"/>
          </a:xfrm>
          <a:prstGeom prst="rect">
            <a:avLst/>
          </a:prstGeom>
        </p:spPr>
      </p:pic>
      <p:pic>
        <p:nvPicPr>
          <p:cNvPr id="6" name="Imagen 5">
            <a:extLst>
              <a:ext uri="{FF2B5EF4-FFF2-40B4-BE49-F238E27FC236}">
                <a16:creationId xmlns:a16="http://schemas.microsoft.com/office/drawing/2014/main" xmlns="" id="{7E790E8B-CBA7-4B53-B6B7-7FC0E391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57" t="38647" r="41159" b="31787"/>
          <a:stretch/>
        </p:blipFill>
        <p:spPr>
          <a:xfrm>
            <a:off x="0" y="1205948"/>
            <a:ext cx="1135698" cy="1150740"/>
          </a:xfrm>
          <a:prstGeom prst="rect">
            <a:avLst/>
          </a:prstGeom>
        </p:spPr>
      </p:pic>
      <p:pic>
        <p:nvPicPr>
          <p:cNvPr id="8" name="Imagen 7">
            <a:extLst>
              <a:ext uri="{FF2B5EF4-FFF2-40B4-BE49-F238E27FC236}">
                <a16:creationId xmlns:a16="http://schemas.microsoft.com/office/drawing/2014/main" xmlns="" id="{FD93E85B-5B5B-47D0-973C-2CA35FD8C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8" r="12860"/>
          <a:stretch/>
        </p:blipFill>
        <p:spPr>
          <a:xfrm>
            <a:off x="0" y="2356688"/>
            <a:ext cx="1135698" cy="1072312"/>
          </a:xfrm>
          <a:prstGeom prst="rect">
            <a:avLst/>
          </a:prstGeom>
        </p:spPr>
      </p:pic>
      <p:pic>
        <p:nvPicPr>
          <p:cNvPr id="10" name="Imagen 9">
            <a:extLst>
              <a:ext uri="{FF2B5EF4-FFF2-40B4-BE49-F238E27FC236}">
                <a16:creationId xmlns:a16="http://schemas.microsoft.com/office/drawing/2014/main" xmlns="" id="{353D8DF7-CCF5-482F-8352-5BB604D92B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99" r="6767"/>
          <a:stretch/>
        </p:blipFill>
        <p:spPr>
          <a:xfrm flipH="1">
            <a:off x="0" y="3429000"/>
            <a:ext cx="1135698" cy="1072312"/>
          </a:xfrm>
          <a:prstGeom prst="rect">
            <a:avLst/>
          </a:prstGeom>
        </p:spPr>
      </p:pic>
      <p:pic>
        <p:nvPicPr>
          <p:cNvPr id="12" name="Imagen 11">
            <a:extLst>
              <a:ext uri="{FF2B5EF4-FFF2-40B4-BE49-F238E27FC236}">
                <a16:creationId xmlns:a16="http://schemas.microsoft.com/office/drawing/2014/main" xmlns="" id="{9E3FABFA-E788-45B4-932C-E22A987B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841" t="28599" r="34782" b="48406"/>
          <a:stretch/>
        </p:blipFill>
        <p:spPr>
          <a:xfrm>
            <a:off x="0" y="4501312"/>
            <a:ext cx="1145145" cy="1205948"/>
          </a:xfrm>
          <a:prstGeom prst="rect">
            <a:avLst/>
          </a:prstGeom>
        </p:spPr>
      </p:pic>
      <p:pic>
        <p:nvPicPr>
          <p:cNvPr id="14" name="Imagen 13">
            <a:extLst>
              <a:ext uri="{FF2B5EF4-FFF2-40B4-BE49-F238E27FC236}">
                <a16:creationId xmlns:a16="http://schemas.microsoft.com/office/drawing/2014/main" xmlns="" id="{FB6D3B1D-8201-4017-8898-139FA323C0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646" t="30919" r="19740" b="5893"/>
          <a:stretch/>
        </p:blipFill>
        <p:spPr>
          <a:xfrm flipH="1">
            <a:off x="-9447" y="5707260"/>
            <a:ext cx="1145145" cy="1139791"/>
          </a:xfrm>
          <a:prstGeom prst="rect">
            <a:avLst/>
          </a:prstGeom>
        </p:spPr>
      </p:pic>
      <p:sp>
        <p:nvSpPr>
          <p:cNvPr id="2" name="Rectángulo 1">
            <a:extLst>
              <a:ext uri="{FF2B5EF4-FFF2-40B4-BE49-F238E27FC236}">
                <a16:creationId xmlns:a16="http://schemas.microsoft.com/office/drawing/2014/main" xmlns="" id="{B6CE59A4-E770-4B0F-A299-2544ED98B932}"/>
              </a:ext>
            </a:extLst>
          </p:cNvPr>
          <p:cNvSpPr/>
          <p:nvPr/>
        </p:nvSpPr>
        <p:spPr>
          <a:xfrm>
            <a:off x="1850239" y="1403390"/>
            <a:ext cx="10164417" cy="1323439"/>
          </a:xfrm>
          <a:prstGeom prst="rect">
            <a:avLst/>
          </a:prstGeom>
        </p:spPr>
        <p:txBody>
          <a:bodyPr wrap="square">
            <a:spAutoFit/>
          </a:bodyPr>
          <a:lstStyle/>
          <a:p>
            <a:pPr algn="just"/>
            <a:r>
              <a:rPr lang="es-MX" sz="2000" dirty="0">
                <a:latin typeface="Arial" panose="020B0604020202020204" pitchFamily="34" charset="0"/>
                <a:cs typeface="Arial" panose="020B0604020202020204" pitchFamily="34" charset="0"/>
              </a:rPr>
              <a:t>Los campesinos de la vereda San José, manejan diversos usos de suelo como medio de sostenimiento económico, también conservan fuentes hídricas para el abastecimiento de la comunidad como el bosque El Abejón pero no se ha realizado estudios ecológicos en el territorio.</a:t>
            </a:r>
          </a:p>
        </p:txBody>
      </p:sp>
      <p:sp>
        <p:nvSpPr>
          <p:cNvPr id="16" name="CuadroTexto 15">
            <a:extLst>
              <a:ext uri="{FF2B5EF4-FFF2-40B4-BE49-F238E27FC236}">
                <a16:creationId xmlns:a16="http://schemas.microsoft.com/office/drawing/2014/main" xmlns="" id="{A4F0EE75-A4D8-445C-A607-F9F11E5AE4BE}"/>
              </a:ext>
            </a:extLst>
          </p:cNvPr>
          <p:cNvSpPr txBox="1"/>
          <p:nvPr/>
        </p:nvSpPr>
        <p:spPr>
          <a:xfrm>
            <a:off x="4557087" y="567721"/>
            <a:ext cx="6732105" cy="553998"/>
          </a:xfrm>
          <a:prstGeom prst="rect">
            <a:avLst/>
          </a:prstGeom>
          <a:noFill/>
        </p:spPr>
        <p:txBody>
          <a:bodyPr wrap="square" rtlCol="0">
            <a:spAutoFit/>
          </a:bodyPr>
          <a:lstStyle/>
          <a:p>
            <a:pPr algn="ctr"/>
            <a:r>
              <a:rPr lang="es-CO" sz="3000" b="1" dirty="0">
                <a:solidFill>
                  <a:srgbClr val="00B050"/>
                </a:solidFill>
                <a:latin typeface="Arial" panose="020B0604020202020204" pitchFamily="34" charset="0"/>
                <a:cs typeface="Arial" panose="020B0604020202020204" pitchFamily="34" charset="0"/>
              </a:rPr>
              <a:t>JUSTIFICACIÓN</a:t>
            </a:r>
          </a:p>
        </p:txBody>
      </p:sp>
      <p:graphicFrame>
        <p:nvGraphicFramePr>
          <p:cNvPr id="3" name="Diagrama 2">
            <a:extLst>
              <a:ext uri="{FF2B5EF4-FFF2-40B4-BE49-F238E27FC236}">
                <a16:creationId xmlns:a16="http://schemas.microsoft.com/office/drawing/2014/main" xmlns="" id="{A0C0631A-DCE1-4520-8A20-2A0AC53F663F}"/>
              </a:ext>
            </a:extLst>
          </p:cNvPr>
          <p:cNvGraphicFramePr/>
          <p:nvPr>
            <p:extLst>
              <p:ext uri="{D42A27DB-BD31-4B8C-83A1-F6EECF244321}">
                <p14:modId xmlns:p14="http://schemas.microsoft.com/office/powerpoint/2010/main" val="1232443128"/>
              </p:ext>
            </p:extLst>
          </p:nvPr>
        </p:nvGraphicFramePr>
        <p:xfrm>
          <a:off x="4367758" y="2186609"/>
          <a:ext cx="7400172" cy="49530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8" name="Flecha: hacia abajo 17">
            <a:extLst>
              <a:ext uri="{FF2B5EF4-FFF2-40B4-BE49-F238E27FC236}">
                <a16:creationId xmlns:a16="http://schemas.microsoft.com/office/drawing/2014/main" xmlns="" id="{A2FEB16D-F7C6-4600-8A09-A7C7D3D615CD}"/>
              </a:ext>
            </a:extLst>
          </p:cNvPr>
          <p:cNvSpPr/>
          <p:nvPr/>
        </p:nvSpPr>
        <p:spPr>
          <a:xfrm rot="16200000">
            <a:off x="3852010" y="3254807"/>
            <a:ext cx="486003" cy="427383"/>
          </a:xfrm>
          <a:prstGeom prst="downArrow">
            <a:avLst/>
          </a:prstGeom>
          <a:solidFill>
            <a:srgbClr val="FFCCCC"/>
          </a:solidFill>
          <a:ln>
            <a:solidFill>
              <a:srgbClr val="EDA1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xmlns="" id="{4B4C2408-2C5B-4A30-A10C-CADFDBB1EE04}"/>
              </a:ext>
            </a:extLst>
          </p:cNvPr>
          <p:cNvSpPr/>
          <p:nvPr/>
        </p:nvSpPr>
        <p:spPr>
          <a:xfrm>
            <a:off x="2031920" y="2806780"/>
            <a:ext cx="1694764" cy="1323439"/>
          </a:xfrm>
          <a:prstGeom prst="roundRect">
            <a:avLst/>
          </a:prstGeom>
          <a:solidFill>
            <a:srgbClr val="FFCCCC"/>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1600" dirty="0">
                <a:solidFill>
                  <a:schemeClr val="tx1"/>
                </a:solidFill>
                <a:latin typeface="Arial" panose="020B0604020202020204" pitchFamily="34" charset="0"/>
                <a:cs typeface="Arial" panose="020B0604020202020204" pitchFamily="34" charset="0"/>
              </a:rPr>
              <a:t>Complementar estudios con inventarios </a:t>
            </a:r>
          </a:p>
        </p:txBody>
      </p:sp>
    </p:spTree>
    <p:extLst>
      <p:ext uri="{BB962C8B-B14F-4D97-AF65-F5344CB8AC3E}">
        <p14:creationId xmlns:p14="http://schemas.microsoft.com/office/powerpoint/2010/main" val="185955738"/>
      </p:ext>
    </p:extLst>
  </p:cSld>
  <p:clrMapOvr>
    <a:masterClrMapping/>
  </p:clrMapOvr>
  <mc:AlternateContent xmlns:mc="http://schemas.openxmlformats.org/markup-compatibility/2006" xmlns:p14="http://schemas.microsoft.com/office/powerpoint/2010/main">
    <mc:Choice Requires="p14">
      <p:transition spd="slow" p14:dur="2000" advTm="111942"/>
    </mc:Choice>
    <mc:Fallback xmlns="">
      <p:transition spd="slow" advTm="11194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WordPictureWatermark30398871" descr="Plantilla hoja membreteada fup">
            <a:extLst>
              <a:ext uri="{FF2B5EF4-FFF2-40B4-BE49-F238E27FC236}">
                <a16:creationId xmlns:a16="http://schemas.microsoft.com/office/drawing/2014/main" xmlns="" id="{C9DC717D-8564-4B4C-A567-D724E1E776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591381" y="-38684"/>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xmlns="" id="{1BEE7E65-A602-457E-BACB-3903A68879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072" t="39220" r="31160" b="30628"/>
          <a:stretch/>
        </p:blipFill>
        <p:spPr>
          <a:xfrm>
            <a:off x="0" y="3429000"/>
            <a:ext cx="1189539" cy="1131799"/>
          </a:xfrm>
          <a:prstGeom prst="rect">
            <a:avLst/>
          </a:prstGeom>
        </p:spPr>
      </p:pic>
      <p:pic>
        <p:nvPicPr>
          <p:cNvPr id="3" name="Imagen 2">
            <a:extLst>
              <a:ext uri="{FF2B5EF4-FFF2-40B4-BE49-F238E27FC236}">
                <a16:creationId xmlns:a16="http://schemas.microsoft.com/office/drawing/2014/main" xmlns="" id="{6DE05710-07B6-4245-8ADE-E4C8825FF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35" t="59904" r="44057" b="19613"/>
          <a:stretch/>
        </p:blipFill>
        <p:spPr>
          <a:xfrm flipH="1">
            <a:off x="-17281" y="2223053"/>
            <a:ext cx="1217324" cy="1205947"/>
          </a:xfrm>
          <a:prstGeom prst="rect">
            <a:avLst/>
          </a:prstGeom>
        </p:spPr>
      </p:pic>
      <p:pic>
        <p:nvPicPr>
          <p:cNvPr id="5" name="Imagen 4">
            <a:extLst>
              <a:ext uri="{FF2B5EF4-FFF2-40B4-BE49-F238E27FC236}">
                <a16:creationId xmlns:a16="http://schemas.microsoft.com/office/drawing/2014/main" xmlns="" id="{2B8A067A-B582-4F7A-B1EE-6165FEDFC9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50" t="27202" r="16521" b="22318"/>
          <a:stretch/>
        </p:blipFill>
        <p:spPr>
          <a:xfrm>
            <a:off x="-15363" y="1129831"/>
            <a:ext cx="1215406" cy="1094833"/>
          </a:xfrm>
          <a:prstGeom prst="rect">
            <a:avLst/>
          </a:prstGeom>
        </p:spPr>
      </p:pic>
      <p:pic>
        <p:nvPicPr>
          <p:cNvPr id="13" name="Imagen 12">
            <a:extLst>
              <a:ext uri="{FF2B5EF4-FFF2-40B4-BE49-F238E27FC236}">
                <a16:creationId xmlns:a16="http://schemas.microsoft.com/office/drawing/2014/main" xmlns="" id="{A42CBEF9-BC81-485A-960A-BBFFADC01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058" t="22029" r="28551" b="31197"/>
          <a:stretch/>
        </p:blipFill>
        <p:spPr>
          <a:xfrm flipH="1">
            <a:off x="-6194" y="4530214"/>
            <a:ext cx="1195733" cy="1121839"/>
          </a:xfrm>
          <a:prstGeom prst="rect">
            <a:avLst/>
          </a:prstGeom>
        </p:spPr>
      </p:pic>
      <p:pic>
        <p:nvPicPr>
          <p:cNvPr id="7" name="Imagen 6">
            <a:extLst>
              <a:ext uri="{FF2B5EF4-FFF2-40B4-BE49-F238E27FC236}">
                <a16:creationId xmlns:a16="http://schemas.microsoft.com/office/drawing/2014/main" xmlns="" id="{B44A4BFA-3433-434A-B38B-BA01A988A1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99" t="21642" r="18530" b="11690"/>
          <a:stretch/>
        </p:blipFill>
        <p:spPr>
          <a:xfrm flipH="1">
            <a:off x="1918" y="-19427"/>
            <a:ext cx="1216830" cy="1092854"/>
          </a:xfrm>
          <a:prstGeom prst="rect">
            <a:avLst/>
          </a:prstGeom>
        </p:spPr>
      </p:pic>
      <p:pic>
        <p:nvPicPr>
          <p:cNvPr id="15" name="Imagen 14">
            <a:extLst>
              <a:ext uri="{FF2B5EF4-FFF2-40B4-BE49-F238E27FC236}">
                <a16:creationId xmlns:a16="http://schemas.microsoft.com/office/drawing/2014/main" xmlns="" id="{B13969EA-F2D5-4FB0-826C-4E8D27BE5F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305" t="21836" r="30000" b="27537"/>
          <a:stretch/>
        </p:blipFill>
        <p:spPr>
          <a:xfrm flipH="1">
            <a:off x="0" y="5652053"/>
            <a:ext cx="1189539" cy="1167263"/>
          </a:xfrm>
          <a:prstGeom prst="rect">
            <a:avLst/>
          </a:prstGeom>
        </p:spPr>
      </p:pic>
      <p:sp>
        <p:nvSpPr>
          <p:cNvPr id="4" name="Rectángulo 3">
            <a:extLst>
              <a:ext uri="{FF2B5EF4-FFF2-40B4-BE49-F238E27FC236}">
                <a16:creationId xmlns:a16="http://schemas.microsoft.com/office/drawing/2014/main" xmlns="" id="{A5A49148-6108-420B-A65F-0A2D4F82D213}"/>
              </a:ext>
            </a:extLst>
          </p:cNvPr>
          <p:cNvSpPr/>
          <p:nvPr/>
        </p:nvSpPr>
        <p:spPr>
          <a:xfrm>
            <a:off x="1532692" y="1969895"/>
            <a:ext cx="4321583" cy="1631216"/>
          </a:xfrm>
          <a:prstGeom prst="rect">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algn="just">
              <a:spcAft>
                <a:spcPts val="0"/>
              </a:spcAft>
            </a:pPr>
            <a:r>
              <a:rPr lang="es-CO"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Según el SIB, Colombia se encuentra en el </a:t>
            </a:r>
            <a:r>
              <a:rPr lang="es-CO" sz="2000" b="1" dirty="0">
                <a:solidFill>
                  <a:schemeClr val="tx1"/>
                </a:solidFill>
                <a:latin typeface="Arial" panose="020B0604020202020204" pitchFamily="34" charset="0"/>
                <a:ea typeface="Calibri" panose="020F0502020204030204" pitchFamily="34" charset="0"/>
                <a:cs typeface="Times New Roman" panose="02020603050405020304" pitchFamily="18" charset="0"/>
              </a:rPr>
              <a:t>2° puesto </a:t>
            </a:r>
            <a:r>
              <a:rPr lang="es-CO"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en biodiversidad, a nivel local, las aves ocupan el primer puesto con 1921 especies. </a:t>
            </a:r>
            <a:endParaRPr lang="es-CO"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xmlns="" id="{7452C530-8752-4427-B8DE-756ED56236F5}"/>
              </a:ext>
            </a:extLst>
          </p:cNvPr>
          <p:cNvSpPr/>
          <p:nvPr/>
        </p:nvSpPr>
        <p:spPr>
          <a:xfrm>
            <a:off x="7555571" y="648930"/>
            <a:ext cx="2699778" cy="480901"/>
          </a:xfrm>
          <a:prstGeom prst="rect">
            <a:avLst/>
          </a:prstGeom>
        </p:spPr>
        <p:txBody>
          <a:bodyPr wrap="none">
            <a:spAutoFit/>
          </a:bodyPr>
          <a:lstStyle/>
          <a:p>
            <a:pPr algn="r">
              <a:lnSpc>
                <a:spcPct val="115000"/>
              </a:lnSpc>
              <a:spcBef>
                <a:spcPts val="1200"/>
              </a:spcBef>
              <a:spcAft>
                <a:spcPts val="0"/>
              </a:spcAft>
            </a:pPr>
            <a:r>
              <a:rPr lang="es-CO" sz="2400" b="1" kern="0" dirty="0">
                <a:solidFill>
                  <a:srgbClr val="00B050"/>
                </a:solidFill>
                <a:latin typeface="Arial" panose="020B0604020202020204" pitchFamily="34" charset="0"/>
                <a:ea typeface="Yu Gothic Light" panose="020B0300000000000000" pitchFamily="34" charset="-128"/>
                <a:cs typeface="Arial" panose="020B0604020202020204" pitchFamily="34" charset="0"/>
              </a:rPr>
              <a:t>ANTECEDENTES</a:t>
            </a:r>
            <a:endParaRPr lang="es-CO" sz="2400" b="1" kern="0" dirty="0">
              <a:solidFill>
                <a:srgbClr val="00B050"/>
              </a:solidFill>
              <a:latin typeface="Arial" panose="020B0604020202020204" pitchFamily="34" charset="0"/>
              <a:ea typeface="Yu Gothic Light" panose="020B0300000000000000" pitchFamily="34" charset="-128"/>
              <a:cs typeface="Times New Roman" panose="02020603050405020304" pitchFamily="18" charset="0"/>
            </a:endParaRPr>
          </a:p>
        </p:txBody>
      </p:sp>
      <p:sp>
        <p:nvSpPr>
          <p:cNvPr id="9" name="Rectángulo 8">
            <a:extLst>
              <a:ext uri="{FF2B5EF4-FFF2-40B4-BE49-F238E27FC236}">
                <a16:creationId xmlns:a16="http://schemas.microsoft.com/office/drawing/2014/main" xmlns="" id="{2B5081F5-6A64-4FBC-84E9-6FB687D78E06}"/>
              </a:ext>
            </a:extLst>
          </p:cNvPr>
          <p:cNvSpPr/>
          <p:nvPr/>
        </p:nvSpPr>
        <p:spPr>
          <a:xfrm>
            <a:off x="1532692" y="3857314"/>
            <a:ext cx="4332087" cy="1938992"/>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algn="just"/>
            <a:r>
              <a:rPr lang="es-CO" sz="2000" dirty="0">
                <a:solidFill>
                  <a:schemeClr val="tx1"/>
                </a:solidFill>
                <a:latin typeface="Arial" panose="020B0604020202020204" pitchFamily="34" charset="0"/>
                <a:ea typeface="Calibri" panose="020F0502020204030204" pitchFamily="34" charset="0"/>
                <a:cs typeface="Times New Roman" panose="02020603050405020304" pitchFamily="18" charset="0"/>
              </a:rPr>
              <a:t>La etnoornitología en Gunayala–Panamá, con el fin de conformar un grupo de jóvenes que pudieran convertirse en guías ornitológicos especializados. </a:t>
            </a:r>
          </a:p>
          <a:p>
            <a:pPr algn="just"/>
            <a:r>
              <a:rPr lang="es-CO" sz="2000" b="1" dirty="0">
                <a:solidFill>
                  <a:schemeClr val="tx1"/>
                </a:solidFill>
                <a:latin typeface="Arial" panose="020B0604020202020204" pitchFamily="34" charset="0"/>
                <a:ea typeface="Calibri" panose="020F0502020204030204" pitchFamily="34" charset="0"/>
                <a:cs typeface="Times New Roman" panose="02020603050405020304" pitchFamily="18" charset="0"/>
              </a:rPr>
              <a:t>Martínez Mauri</a:t>
            </a:r>
            <a:endParaRPr lang="es-CO" sz="2000" b="1" dirty="0">
              <a:solidFill>
                <a:schemeClr val="tx1"/>
              </a:solidFill>
            </a:endParaRPr>
          </a:p>
        </p:txBody>
      </p:sp>
      <p:sp>
        <p:nvSpPr>
          <p:cNvPr id="10" name="Rectángulo 9">
            <a:extLst>
              <a:ext uri="{FF2B5EF4-FFF2-40B4-BE49-F238E27FC236}">
                <a16:creationId xmlns:a16="http://schemas.microsoft.com/office/drawing/2014/main" xmlns="" id="{5609A8DA-C139-4995-9BF0-9BFEAB1609A1}"/>
              </a:ext>
            </a:extLst>
          </p:cNvPr>
          <p:cNvSpPr/>
          <p:nvPr/>
        </p:nvSpPr>
        <p:spPr>
          <a:xfrm>
            <a:off x="6197428" y="1677247"/>
            <a:ext cx="6096000" cy="1323439"/>
          </a:xfrm>
          <a:prstGeom prst="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spAutoFit/>
          </a:bodyPr>
          <a:lstStyle/>
          <a:p>
            <a:pPr algn="just">
              <a:spcAft>
                <a:spcPts val="0"/>
              </a:spcAft>
            </a:pPr>
            <a:r>
              <a:rPr lang="es-CO" sz="2000" dirty="0">
                <a:solidFill>
                  <a:srgbClr val="000000"/>
                </a:solidFill>
                <a:latin typeface="Arial" panose="020B0604020202020204" pitchFamily="34" charset="0"/>
                <a:ea typeface="Calibri" panose="020F0502020204030204" pitchFamily="34" charset="0"/>
              </a:rPr>
              <a:t>La cosmovisión, conocimiento, uso y manejo de las aves dado por los Mayas en una parte de la selva Lacandona, en la localidad de Lacanjá-Chansayab, Chiapas, México. </a:t>
            </a:r>
            <a:r>
              <a:rPr lang="es-CO" sz="2000" b="1" dirty="0">
                <a:solidFill>
                  <a:srgbClr val="000000"/>
                </a:solidFill>
                <a:latin typeface="Arial" panose="020B0604020202020204" pitchFamily="34" charset="0"/>
                <a:ea typeface="Calibri" panose="020F0502020204030204" pitchFamily="34" charset="0"/>
              </a:rPr>
              <a:t>Jiménez Diaz </a:t>
            </a:r>
            <a:r>
              <a:rPr lang="es-CO" sz="2000" b="1" i="1" dirty="0">
                <a:solidFill>
                  <a:srgbClr val="000000"/>
                </a:solidFill>
                <a:latin typeface="Arial" panose="020B0604020202020204" pitchFamily="34" charset="0"/>
                <a:ea typeface="Calibri" panose="020F0502020204030204" pitchFamily="34" charset="0"/>
              </a:rPr>
              <a:t>et al.</a:t>
            </a:r>
            <a:r>
              <a:rPr lang="es-CO" sz="2000" b="1" dirty="0">
                <a:solidFill>
                  <a:srgbClr val="000000"/>
                </a:solidFill>
                <a:latin typeface="Arial" panose="020B0604020202020204" pitchFamily="34" charset="0"/>
                <a:ea typeface="Calibri" panose="020F0502020204030204" pitchFamily="34" charset="0"/>
              </a:rPr>
              <a:t> </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xmlns="" id="{6547F1F3-A7A8-4D77-B8E4-8D7624AB631F}"/>
              </a:ext>
            </a:extLst>
          </p:cNvPr>
          <p:cNvSpPr/>
          <p:nvPr/>
        </p:nvSpPr>
        <p:spPr>
          <a:xfrm>
            <a:off x="6207932" y="3195594"/>
            <a:ext cx="6096000" cy="1323439"/>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a:spAutoFit/>
          </a:bodyPr>
          <a:lstStyle/>
          <a:p>
            <a:pPr algn="just"/>
            <a:r>
              <a:rPr lang="es-CO" sz="2000" dirty="0">
                <a:solidFill>
                  <a:schemeClr val="tx1"/>
                </a:solidFill>
                <a:latin typeface="Arial" panose="020B0604020202020204" pitchFamily="34" charset="0"/>
                <a:ea typeface="Calibri" panose="020F0502020204030204" pitchFamily="34" charset="0"/>
                <a:cs typeface="Arial" panose="020B0604020202020204" pitchFamily="34" charset="0"/>
              </a:rPr>
              <a:t>Conocimiento y uso local asociado a la avifauna de los humedales de Piñalito, Wisiare, Malvinas y sabanales en Orocué, Casanare (Colombia). </a:t>
            </a:r>
            <a:r>
              <a:rPr lang="es-CO" sz="2000" b="1" dirty="0">
                <a:solidFill>
                  <a:schemeClr val="tx1"/>
                </a:solidFill>
                <a:latin typeface="Arial" panose="020B0604020202020204" pitchFamily="34" charset="0"/>
                <a:ea typeface="Calibri" panose="020F0502020204030204" pitchFamily="34" charset="0"/>
                <a:cs typeface="Arial" panose="020B0604020202020204" pitchFamily="34" charset="0"/>
              </a:rPr>
              <a:t>Naranjo Arcila</a:t>
            </a:r>
            <a:endParaRPr lang="es-CO" sz="1500" b="1" dirty="0">
              <a:solidFill>
                <a:schemeClr val="tx1"/>
              </a:solidFill>
              <a:latin typeface="Arial" panose="020B0604020202020204" pitchFamily="34" charset="0"/>
              <a:cs typeface="Arial" panose="020B0604020202020204" pitchFamily="34" charset="0"/>
            </a:endParaRPr>
          </a:p>
        </p:txBody>
      </p:sp>
      <p:sp>
        <p:nvSpPr>
          <p:cNvPr id="16" name="Rectángulo 15">
            <a:extLst>
              <a:ext uri="{FF2B5EF4-FFF2-40B4-BE49-F238E27FC236}">
                <a16:creationId xmlns:a16="http://schemas.microsoft.com/office/drawing/2014/main" xmlns="" id="{A5433911-2E77-4CB1-BF86-10E39BCD058C}"/>
              </a:ext>
            </a:extLst>
          </p:cNvPr>
          <p:cNvSpPr/>
          <p:nvPr/>
        </p:nvSpPr>
        <p:spPr>
          <a:xfrm>
            <a:off x="6207932" y="4713941"/>
            <a:ext cx="6096000" cy="1323439"/>
          </a:xfrm>
          <a:prstGeom prst="rect">
            <a:avLst/>
          </a:prstGeom>
          <a:solidFill>
            <a:schemeClr val="accent1">
              <a:lumMod val="20000"/>
              <a:lumOff val="80000"/>
            </a:schemeClr>
          </a:solidFill>
          <a:ln>
            <a:solidFill>
              <a:schemeClr val="accent1">
                <a:lumMod val="20000"/>
                <a:lumOff val="80000"/>
              </a:schemeClr>
            </a:solidFill>
          </a:ln>
          <a:effectLst>
            <a:outerShdw blurRad="50800" dist="38100" dir="2700000" algn="tl" rotWithShape="0">
              <a:prstClr val="black">
                <a:alpha val="40000"/>
              </a:prstClr>
            </a:outerShdw>
          </a:effectLst>
        </p:spPr>
        <p:txBody>
          <a:bodyPr wrap="square">
            <a:spAutoFit/>
          </a:bodyPr>
          <a:lstStyle/>
          <a:p>
            <a:pPr algn="just"/>
            <a:r>
              <a:rPr lang="es-CO" sz="2000" dirty="0">
                <a:latin typeface="Arial" panose="020B0604020202020204" pitchFamily="34" charset="0"/>
                <a:ea typeface="Calibri" panose="020F0502020204030204" pitchFamily="34" charset="0"/>
                <a:cs typeface="Arial" panose="020B0604020202020204" pitchFamily="34" charset="0"/>
              </a:rPr>
              <a:t>Estudio en el noroccidente de Colombia sobre la relación humano-fauna silvestre, principalmente sobre el </a:t>
            </a:r>
            <a:r>
              <a:rPr lang="es-CO" sz="2000" b="1" dirty="0">
                <a:latin typeface="Arial" panose="020B0604020202020204" pitchFamily="34" charset="0"/>
                <a:ea typeface="Calibri" panose="020F0502020204030204" pitchFamily="34" charset="0"/>
                <a:cs typeface="Arial" panose="020B0604020202020204" pitchFamily="34" charset="0"/>
              </a:rPr>
              <a:t>tratamiento zoo-terapéutico  </a:t>
            </a:r>
            <a:r>
              <a:rPr lang="es-CO" sz="2000" dirty="0">
                <a:latin typeface="Arial" panose="020B0604020202020204" pitchFamily="34" charset="0"/>
                <a:ea typeface="Calibri" panose="020F0502020204030204" pitchFamily="34" charset="0"/>
                <a:cs typeface="Arial" panose="020B0604020202020204" pitchFamily="34" charset="0"/>
              </a:rPr>
              <a:t>de algunas enfermedades locales. </a:t>
            </a:r>
            <a:r>
              <a:rPr lang="es-CO" sz="2000" b="1" dirty="0">
                <a:latin typeface="Arial" panose="020B0604020202020204" pitchFamily="34" charset="0"/>
                <a:ea typeface="Calibri" panose="020F0502020204030204" pitchFamily="34" charset="0"/>
                <a:cs typeface="Arial" panose="020B0604020202020204" pitchFamily="34" charset="0"/>
              </a:rPr>
              <a:t>Pino Benítez </a:t>
            </a:r>
            <a:endParaRPr lang="es-CO"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9592136"/>
      </p:ext>
    </p:extLst>
  </p:cSld>
  <p:clrMapOvr>
    <a:masterClrMapping/>
  </p:clrMapOvr>
  <mc:AlternateContent xmlns:mc="http://schemas.openxmlformats.org/markup-compatibility/2006" xmlns:p14="http://schemas.microsoft.com/office/powerpoint/2010/main">
    <mc:Choice Requires="p14">
      <p:transition spd="slow" p14:dur="2000" advTm="89339"/>
    </mc:Choice>
    <mc:Fallback xmlns="">
      <p:transition spd="slow" advTm="8933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WordPictureWatermark30398871" descr="Plantilla hoja membreteada fup">
            <a:extLst>
              <a:ext uri="{FF2B5EF4-FFF2-40B4-BE49-F238E27FC236}">
                <a16:creationId xmlns:a16="http://schemas.microsoft.com/office/drawing/2014/main" xmlns="" id="{86D712D4-81C3-4287-8DA3-A59D3526E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6" t="2127" r="4472" b="32986"/>
          <a:stretch/>
        </p:blipFill>
        <p:spPr bwMode="auto">
          <a:xfrm>
            <a:off x="732762" y="-10949"/>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4037BEA9-57F6-47D0-A1A3-1E693465C6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62" t="43935" r="31640" b="21946"/>
          <a:stretch/>
        </p:blipFill>
        <p:spPr>
          <a:xfrm>
            <a:off x="0" y="0"/>
            <a:ext cx="1135698" cy="1205948"/>
          </a:xfrm>
          <a:prstGeom prst="rect">
            <a:avLst/>
          </a:prstGeom>
        </p:spPr>
      </p:pic>
      <p:pic>
        <p:nvPicPr>
          <p:cNvPr id="6" name="Imagen 5">
            <a:extLst>
              <a:ext uri="{FF2B5EF4-FFF2-40B4-BE49-F238E27FC236}">
                <a16:creationId xmlns:a16="http://schemas.microsoft.com/office/drawing/2014/main" xmlns="" id="{7E790E8B-CBA7-4B53-B6B7-7FC0E391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957" t="38647" r="41159" b="31787"/>
          <a:stretch/>
        </p:blipFill>
        <p:spPr>
          <a:xfrm>
            <a:off x="0" y="1205948"/>
            <a:ext cx="1135698" cy="1150740"/>
          </a:xfrm>
          <a:prstGeom prst="rect">
            <a:avLst/>
          </a:prstGeom>
        </p:spPr>
      </p:pic>
      <p:pic>
        <p:nvPicPr>
          <p:cNvPr id="8" name="Imagen 7">
            <a:extLst>
              <a:ext uri="{FF2B5EF4-FFF2-40B4-BE49-F238E27FC236}">
                <a16:creationId xmlns:a16="http://schemas.microsoft.com/office/drawing/2014/main" xmlns="" id="{FD93E85B-5B5B-47D0-973C-2CA35FD8C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8" r="12860"/>
          <a:stretch/>
        </p:blipFill>
        <p:spPr>
          <a:xfrm>
            <a:off x="0" y="2356688"/>
            <a:ext cx="1135698" cy="1072312"/>
          </a:xfrm>
          <a:prstGeom prst="rect">
            <a:avLst/>
          </a:prstGeom>
        </p:spPr>
      </p:pic>
      <p:pic>
        <p:nvPicPr>
          <p:cNvPr id="10" name="Imagen 9">
            <a:extLst>
              <a:ext uri="{FF2B5EF4-FFF2-40B4-BE49-F238E27FC236}">
                <a16:creationId xmlns:a16="http://schemas.microsoft.com/office/drawing/2014/main" xmlns="" id="{353D8DF7-CCF5-482F-8352-5BB604D92B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99" r="6767"/>
          <a:stretch/>
        </p:blipFill>
        <p:spPr>
          <a:xfrm flipH="1">
            <a:off x="0" y="3429000"/>
            <a:ext cx="1135698" cy="1072312"/>
          </a:xfrm>
          <a:prstGeom prst="rect">
            <a:avLst/>
          </a:prstGeom>
        </p:spPr>
      </p:pic>
      <p:pic>
        <p:nvPicPr>
          <p:cNvPr id="12" name="Imagen 11">
            <a:extLst>
              <a:ext uri="{FF2B5EF4-FFF2-40B4-BE49-F238E27FC236}">
                <a16:creationId xmlns:a16="http://schemas.microsoft.com/office/drawing/2014/main" xmlns="" id="{9E3FABFA-E788-45B4-932C-E22A987B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841" t="28599" r="34782" b="48406"/>
          <a:stretch/>
        </p:blipFill>
        <p:spPr>
          <a:xfrm>
            <a:off x="0" y="4501312"/>
            <a:ext cx="1145145" cy="1205948"/>
          </a:xfrm>
          <a:prstGeom prst="rect">
            <a:avLst/>
          </a:prstGeom>
        </p:spPr>
      </p:pic>
      <p:pic>
        <p:nvPicPr>
          <p:cNvPr id="14" name="Imagen 13">
            <a:extLst>
              <a:ext uri="{FF2B5EF4-FFF2-40B4-BE49-F238E27FC236}">
                <a16:creationId xmlns:a16="http://schemas.microsoft.com/office/drawing/2014/main" xmlns="" id="{FB6D3B1D-8201-4017-8898-139FA323C0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646" t="30919" r="19740" b="5893"/>
          <a:stretch/>
        </p:blipFill>
        <p:spPr>
          <a:xfrm flipH="1">
            <a:off x="-9447" y="5707260"/>
            <a:ext cx="1145145" cy="1139791"/>
          </a:xfrm>
          <a:prstGeom prst="rect">
            <a:avLst/>
          </a:prstGeom>
        </p:spPr>
      </p:pic>
      <p:sp>
        <p:nvSpPr>
          <p:cNvPr id="5" name="Rectángulo 4">
            <a:extLst>
              <a:ext uri="{FF2B5EF4-FFF2-40B4-BE49-F238E27FC236}">
                <a16:creationId xmlns:a16="http://schemas.microsoft.com/office/drawing/2014/main" xmlns="" id="{33390324-8B11-49DF-8BD0-87A5D3D5B8C8}"/>
              </a:ext>
            </a:extLst>
          </p:cNvPr>
          <p:cNvSpPr/>
          <p:nvPr/>
        </p:nvSpPr>
        <p:spPr>
          <a:xfrm>
            <a:off x="1786312" y="1836348"/>
            <a:ext cx="10084903" cy="1323439"/>
          </a:xfrm>
          <a:prstGeom prst="rect">
            <a:avLst/>
          </a:prstGeom>
          <a:solidFill>
            <a:srgbClr val="FFDDDD"/>
          </a:solidFill>
          <a:effectLst>
            <a:outerShdw blurRad="50800" dist="38100" dir="2700000" algn="tl" rotWithShape="0">
              <a:prstClr val="black">
                <a:alpha val="40000"/>
              </a:prstClr>
            </a:outerShdw>
          </a:effectLst>
        </p:spPr>
        <p:txBody>
          <a:bodyPr wrap="square">
            <a:spAutoFit/>
          </a:bodyPr>
          <a:lstStyle/>
          <a:p>
            <a:pPr algn="just"/>
            <a:r>
              <a:rPr lang="es-CO" sz="2000" dirty="0">
                <a:latin typeface="Arial" panose="020B0604020202020204" pitchFamily="34" charset="0"/>
                <a:ea typeface="Calibri" panose="020F0502020204030204" pitchFamily="34" charset="0"/>
                <a:cs typeface="Arial" panose="020B0604020202020204" pitchFamily="34" charset="0"/>
              </a:rPr>
              <a:t>Etnobiología y observación de la naturaleza para su conservación en un área protegida de Tamaulipas por documentaron el conocimiento local sobre las aves de la reserva de la biosfera El Cielo. Como resultado se nombraron 82 especies de aves clasificadas en 16 categorías ornitológicas.</a:t>
            </a:r>
            <a:r>
              <a:rPr lang="es-CO" sz="2000" b="1" dirty="0">
                <a:latin typeface="Arial" panose="020B0604020202020204" pitchFamily="34" charset="0"/>
                <a:ea typeface="Calibri" panose="020F0502020204030204" pitchFamily="34" charset="0"/>
                <a:cs typeface="Arial" panose="020B0604020202020204" pitchFamily="34" charset="0"/>
              </a:rPr>
              <a:t> Gonzales Romo </a:t>
            </a:r>
            <a:r>
              <a:rPr lang="es-CO" sz="2000" b="1" i="1" dirty="0">
                <a:latin typeface="Arial" panose="020B0604020202020204" pitchFamily="34" charset="0"/>
                <a:ea typeface="Calibri" panose="020F0502020204030204" pitchFamily="34" charset="0"/>
                <a:cs typeface="Arial" panose="020B0604020202020204" pitchFamily="34" charset="0"/>
              </a:rPr>
              <a:t>et al</a:t>
            </a:r>
            <a:r>
              <a:rPr lang="es-CO" sz="2000" b="1" dirty="0">
                <a:latin typeface="Arial" panose="020B0604020202020204" pitchFamily="34" charset="0"/>
                <a:ea typeface="Calibri" panose="020F0502020204030204" pitchFamily="34" charset="0"/>
                <a:cs typeface="Arial" panose="020B0604020202020204" pitchFamily="34" charset="0"/>
              </a:rPr>
              <a:t>. </a:t>
            </a:r>
            <a:endParaRPr lang="es-CO" sz="2000" dirty="0">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xmlns="" id="{E638D4FB-DB78-4CB5-933C-8F8450017BC2}"/>
              </a:ext>
            </a:extLst>
          </p:cNvPr>
          <p:cNvSpPr/>
          <p:nvPr/>
        </p:nvSpPr>
        <p:spPr>
          <a:xfrm>
            <a:off x="1737197" y="3541952"/>
            <a:ext cx="4946955" cy="2246769"/>
          </a:xfrm>
          <a:prstGeom prst="rect">
            <a:avLst/>
          </a:prstGeom>
          <a:solidFill>
            <a:srgbClr val="FBF175"/>
          </a:solidFill>
          <a:effectLst>
            <a:outerShdw blurRad="50800" dist="38100" dir="2700000" algn="tl" rotWithShape="0">
              <a:prstClr val="black">
                <a:alpha val="40000"/>
              </a:prstClr>
            </a:outerShdw>
          </a:effectLst>
        </p:spPr>
        <p:txBody>
          <a:bodyPr wrap="square">
            <a:spAutoFit/>
          </a:bodyPr>
          <a:lstStyle/>
          <a:p>
            <a:pPr algn="just">
              <a:spcAft>
                <a:spcPts val="0"/>
              </a:spcAft>
            </a:pPr>
            <a:r>
              <a:rPr lang="es-CO" sz="2000" dirty="0">
                <a:solidFill>
                  <a:srgbClr val="000000"/>
                </a:solidFill>
                <a:latin typeface="Arial" panose="020B0604020202020204" pitchFamily="34" charset="0"/>
                <a:ea typeface="Calibri" panose="020F0502020204030204" pitchFamily="34" charset="0"/>
              </a:rPr>
              <a:t>Listados de aves en Colombia; para el departamento del Cauca, Ayerbe-Quiñones, et al., se obtuvo un listado de 1,102 especies, 18 endémicas, 96 migratorias boreales y 41 especies consideradas en peligro de extinción a nivel nacional.</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xmlns="" id="{4037CBDD-43EF-4E76-A8AA-80B2DB2AF85D}"/>
              </a:ext>
            </a:extLst>
          </p:cNvPr>
          <p:cNvSpPr/>
          <p:nvPr/>
        </p:nvSpPr>
        <p:spPr>
          <a:xfrm>
            <a:off x="6828762" y="3533515"/>
            <a:ext cx="5194854" cy="2246769"/>
          </a:xfrm>
          <a:prstGeom prst="rect">
            <a:avLst/>
          </a:prstGeom>
          <a:solidFill>
            <a:srgbClr val="CEF7AF"/>
          </a:solidFill>
          <a:effectLst>
            <a:outerShdw blurRad="50800" dist="38100" dir="2700000" algn="tl" rotWithShape="0">
              <a:prstClr val="black">
                <a:alpha val="40000"/>
              </a:prstClr>
            </a:outerShdw>
          </a:effectLst>
        </p:spPr>
        <p:txBody>
          <a:bodyPr wrap="square">
            <a:spAutoFit/>
          </a:bodyPr>
          <a:lstStyle/>
          <a:p>
            <a:pPr algn="just">
              <a:spcAft>
                <a:spcPts val="0"/>
              </a:spcAft>
            </a:pPr>
            <a:r>
              <a:rPr lang="es-CO" sz="2000" dirty="0">
                <a:latin typeface="Arial" panose="020B0604020202020204" pitchFamily="34" charset="0"/>
                <a:ea typeface="Calibri" panose="020F0502020204030204" pitchFamily="34" charset="0"/>
                <a:cs typeface="Times New Roman" panose="02020603050405020304" pitchFamily="18" charset="0"/>
              </a:rPr>
              <a:t>En el municipio de Inzá para la elaboración del Plan de ordenamiento y manejo de la subcuenca del Río Negro, transectos en zig-zag y se registraron 111 especies de teniendo en cuenta información de la comunidad como nombres comunes y dieta de las especies. </a:t>
            </a:r>
            <a:r>
              <a:rPr lang="es-CO" sz="2000" b="1" dirty="0">
                <a:latin typeface="Arial" panose="020B0604020202020204" pitchFamily="34" charset="0"/>
                <a:ea typeface="Calibri" panose="020F0502020204030204" pitchFamily="34" charset="0"/>
                <a:cs typeface="Times New Roman" panose="02020603050405020304" pitchFamily="18" charset="0"/>
              </a:rPr>
              <a:t>CRC y ACIT</a:t>
            </a:r>
            <a:endParaRPr lang="es-CO"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ángulo 16">
            <a:extLst>
              <a:ext uri="{FF2B5EF4-FFF2-40B4-BE49-F238E27FC236}">
                <a16:creationId xmlns:a16="http://schemas.microsoft.com/office/drawing/2014/main" xmlns="" id="{2B6D9939-8F14-430A-A4DD-A42F72B7CFC3}"/>
              </a:ext>
            </a:extLst>
          </p:cNvPr>
          <p:cNvSpPr/>
          <p:nvPr/>
        </p:nvSpPr>
        <p:spPr>
          <a:xfrm>
            <a:off x="7423050" y="639119"/>
            <a:ext cx="2699778" cy="480901"/>
          </a:xfrm>
          <a:prstGeom prst="rect">
            <a:avLst/>
          </a:prstGeom>
        </p:spPr>
        <p:txBody>
          <a:bodyPr wrap="none">
            <a:spAutoFit/>
          </a:bodyPr>
          <a:lstStyle/>
          <a:p>
            <a:pPr algn="r">
              <a:lnSpc>
                <a:spcPct val="115000"/>
              </a:lnSpc>
              <a:spcBef>
                <a:spcPts val="1200"/>
              </a:spcBef>
              <a:spcAft>
                <a:spcPts val="0"/>
              </a:spcAft>
            </a:pPr>
            <a:r>
              <a:rPr lang="es-CO" sz="2400" b="1" kern="0" dirty="0">
                <a:solidFill>
                  <a:srgbClr val="00B050"/>
                </a:solidFill>
                <a:latin typeface="Arial" panose="020B0604020202020204" pitchFamily="34" charset="0"/>
                <a:ea typeface="Yu Gothic Light" panose="020B0300000000000000" pitchFamily="34" charset="-128"/>
                <a:cs typeface="Arial" panose="020B0604020202020204" pitchFamily="34" charset="0"/>
              </a:rPr>
              <a:t>ANTECEDENTES</a:t>
            </a:r>
            <a:endParaRPr lang="es-CO" sz="2400" b="1" kern="0" dirty="0">
              <a:solidFill>
                <a:srgbClr val="00B050"/>
              </a:solidFill>
              <a:latin typeface="Arial" panose="020B060402020202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494317398"/>
      </p:ext>
    </p:extLst>
  </p:cSld>
  <p:clrMapOvr>
    <a:masterClrMapping/>
  </p:clrMapOvr>
  <mc:AlternateContent xmlns:mc="http://schemas.openxmlformats.org/markup-compatibility/2006" xmlns:p14="http://schemas.microsoft.com/office/powerpoint/2010/main">
    <mc:Choice Requires="p14">
      <p:transition spd="slow" p14:dur="2000" advTm="68162"/>
    </mc:Choice>
    <mc:Fallback xmlns="">
      <p:transition spd="slow" advTm="68162"/>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4319</Words>
  <Application>Microsoft Office PowerPoint</Application>
  <PresentationFormat>Panorámica</PresentationFormat>
  <Paragraphs>390</Paragraphs>
  <Slides>45</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45</vt:i4>
      </vt:variant>
    </vt:vector>
  </HeadingPairs>
  <TitlesOfParts>
    <vt:vector size="53" baseType="lpstr">
      <vt:lpstr>Arial</vt:lpstr>
      <vt:lpstr>Calibri</vt:lpstr>
      <vt:lpstr>Calibri Light</vt:lpstr>
      <vt:lpstr>Symbol</vt:lpstr>
      <vt:lpstr>Times New Roman</vt:lpstr>
      <vt:lpstr>Wingdings</vt:lpstr>
      <vt:lpstr>Yu Gothic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 SU</dc:creator>
  <cp:lastModifiedBy>NETCAFE</cp:lastModifiedBy>
  <cp:revision>228</cp:revision>
  <dcterms:created xsi:type="dcterms:W3CDTF">2019-08-20T16:43:34Z</dcterms:created>
  <dcterms:modified xsi:type="dcterms:W3CDTF">2019-08-28T17:41:20Z</dcterms:modified>
</cp:coreProperties>
</file>